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59" r:id="rId5"/>
    <p:sldId id="261" r:id="rId6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18" autoAdjust="0"/>
  </p:normalViewPr>
  <p:slideViewPr>
    <p:cSldViewPr snapToGrid="0">
      <p:cViewPr>
        <p:scale>
          <a:sx n="125" d="100"/>
          <a:sy n="125" d="100"/>
        </p:scale>
        <p:origin x="654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22363"/>
            <a:ext cx="9601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02038"/>
            <a:ext cx="9601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8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65125"/>
            <a:ext cx="276034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65125"/>
            <a:ext cx="812101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6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709739"/>
            <a:ext cx="1104138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589464"/>
            <a:ext cx="110413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8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65126"/>
            <a:ext cx="1104138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681163"/>
            <a:ext cx="54156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505075"/>
            <a:ext cx="541567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681163"/>
            <a:ext cx="54423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505075"/>
            <a:ext cx="544234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5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0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987426"/>
            <a:ext cx="648081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987426"/>
            <a:ext cx="648081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8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65126"/>
            <a:ext cx="11041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825625"/>
            <a:ext cx="110413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6A63-9A4E-4E30-9D36-AC950D70345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356351"/>
            <a:ext cx="4320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D846CF-85A9-4A7B-AFFF-A3E2E3967904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1821059" y="5667449"/>
            <a:ext cx="0" cy="337875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C9DC2CA-6A60-447B-8D3E-A52D3C5C7DD3}"/>
              </a:ext>
            </a:extLst>
          </p:cNvPr>
          <p:cNvSpPr/>
          <p:nvPr/>
        </p:nvSpPr>
        <p:spPr>
          <a:xfrm>
            <a:off x="440794" y="357726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CComparatorNetwork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C9EE3-5E98-4ACE-9863-EA68A318FCAD}"/>
              </a:ext>
            </a:extLst>
          </p:cNvPr>
          <p:cNvSpPr/>
          <p:nvPr/>
        </p:nvSpPr>
        <p:spPr>
          <a:xfrm>
            <a:off x="440794" y="1164526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CSortingNetwork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9AE907-8F0A-4B5F-9B39-C447A61107B7}"/>
              </a:ext>
            </a:extLst>
          </p:cNvPr>
          <p:cNvSpPr/>
          <p:nvPr/>
        </p:nvSpPr>
        <p:spPr>
          <a:xfrm>
            <a:off x="440794" y="1971326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C1NF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210CF-E985-4CB2-877F-E5DEA37A3828}"/>
              </a:ext>
            </a:extLst>
          </p:cNvPr>
          <p:cNvSpPr/>
          <p:nvPr/>
        </p:nvSpPr>
        <p:spPr>
          <a:xfrm>
            <a:off x="440794" y="2778126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CSearchable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861E79-FA49-44D0-AD3B-E5EC3EC8642F}"/>
              </a:ext>
            </a:extLst>
          </p:cNvPr>
          <p:cNvSpPr/>
          <p:nvPr/>
        </p:nvSpPr>
        <p:spPr>
          <a:xfrm>
            <a:off x="440794" y="3584926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C2NF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D505E-E0FD-4C87-BC38-826F4A3C56D2}"/>
              </a:ext>
            </a:extLst>
          </p:cNvPr>
          <p:cNvSpPr/>
          <p:nvPr/>
        </p:nvSpPr>
        <p:spPr>
          <a:xfrm>
            <a:off x="440794" y="4391726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CAutocomplete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BE9CD-A0A9-4543-984F-5FD7E2376ACB}"/>
              </a:ext>
            </a:extLst>
          </p:cNvPr>
          <p:cNvSpPr/>
          <p:nvPr/>
        </p:nvSpPr>
        <p:spPr>
          <a:xfrm>
            <a:off x="440794" y="5198526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CNearsort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B959F-29CC-461B-92A8-D7C3CA7DA658}"/>
              </a:ext>
            </a:extLst>
          </p:cNvPr>
          <p:cNvSpPr/>
          <p:nvPr/>
        </p:nvSpPr>
        <p:spPr>
          <a:xfrm>
            <a:off x="3386814" y="357726"/>
            <a:ext cx="5084249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Levels stored in arrays. Can be saved as a text file.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0F6EE8-F9DD-47E4-B3AB-071493D39294}"/>
              </a:ext>
            </a:extLst>
          </p:cNvPr>
          <p:cNvSpPr/>
          <p:nvPr/>
        </p:nvSpPr>
        <p:spPr>
          <a:xfrm>
            <a:off x="3386814" y="1167701"/>
            <a:ext cx="7593680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Sorting test based on the 0-1 principle using binary reflected Gray code.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F85FE-688C-4D80-8D49-FFD963CEC7A9}"/>
              </a:ext>
            </a:extLst>
          </p:cNvPr>
          <p:cNvSpPr/>
          <p:nvPr/>
        </p:nvSpPr>
        <p:spPr>
          <a:xfrm>
            <a:off x="3386814" y="1966273"/>
            <a:ext cx="8101450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First normal form. First layer fixed. Sorting test uses ternary reflected Gray code.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166468-2AFB-4880-964D-DDF0DE7B08D7}"/>
              </a:ext>
            </a:extLst>
          </p:cNvPr>
          <p:cNvSpPr/>
          <p:nvPr/>
        </p:nvSpPr>
        <p:spPr>
          <a:xfrm>
            <a:off x="3386802" y="2752953"/>
            <a:ext cx="7593692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Exhaustive search. Levels also stored as matchings.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22934E-B962-40AC-828C-8ADB845748D2}"/>
              </a:ext>
            </a:extLst>
          </p:cNvPr>
          <p:cNvSpPr/>
          <p:nvPr/>
        </p:nvSpPr>
        <p:spPr>
          <a:xfrm>
            <a:off x="3386818" y="3580195"/>
            <a:ext cx="8101446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Second normal form. Second layer drawn from set of representatives.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C721-5833-4A12-8D4D-82143125E018}"/>
              </a:ext>
            </a:extLst>
          </p:cNvPr>
          <p:cNvSpPr/>
          <p:nvPr/>
        </p:nvSpPr>
        <p:spPr>
          <a:xfrm>
            <a:off x="3386820" y="4387156"/>
            <a:ext cx="5084243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Build last layer during sorting test.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EF99AD-A919-4FDC-84B4-D52E434CA3CB}"/>
              </a:ext>
            </a:extLst>
          </p:cNvPr>
          <p:cNvSpPr/>
          <p:nvPr/>
        </p:nvSpPr>
        <p:spPr>
          <a:xfrm>
            <a:off x="3386856" y="5194117"/>
            <a:ext cx="5380382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reachability heuristic to prune at second-last layer.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80B295-8DB4-4846-A367-0F88C0F0C11D}"/>
              </a:ext>
            </a:extLst>
          </p:cNvPr>
          <p:cNvSpPr/>
          <p:nvPr/>
        </p:nvSpPr>
        <p:spPr>
          <a:xfrm>
            <a:off x="440794" y="6005324"/>
            <a:ext cx="2760530" cy="4689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CNearsort2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D61A61-40ED-4E47-A055-6AE291C96A2B}"/>
              </a:ext>
            </a:extLst>
          </p:cNvPr>
          <p:cNvSpPr/>
          <p:nvPr/>
        </p:nvSpPr>
        <p:spPr>
          <a:xfrm>
            <a:off x="3386855" y="6005323"/>
            <a:ext cx="5380383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reachability heuristic to prune at third-last layer.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BB466E-259D-47C6-86AB-5654CB7AA9B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821059" y="4860649"/>
            <a:ext cx="1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96882F-36A2-4DB7-8C03-59F864823F2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821059" y="4053849"/>
            <a:ext cx="1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5E9233-8B28-47D0-BCBB-4F23A9A682C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821059" y="3247049"/>
            <a:ext cx="1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6E56D5-F87A-4A6F-BA66-4B057C7EE35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21060" y="2440249"/>
            <a:ext cx="0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3D1B30-41EB-4C27-AEBF-5A119FD84A2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821060" y="1633449"/>
            <a:ext cx="0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F270D3-C818-4050-A1A2-B17479B0548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821059" y="826649"/>
            <a:ext cx="1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8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6068C289-0E06-437D-8D9D-E8972698482F}"/>
              </a:ext>
            </a:extLst>
          </p:cNvPr>
          <p:cNvGrpSpPr/>
          <p:nvPr/>
        </p:nvGrpSpPr>
        <p:grpSpPr>
          <a:xfrm>
            <a:off x="207099" y="992391"/>
            <a:ext cx="3960824" cy="3079181"/>
            <a:chOff x="1326286" y="1106691"/>
            <a:chExt cx="3960824" cy="307918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ABBD247-0ACC-47D4-A927-195428E85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6074" y="2031372"/>
              <a:ext cx="3301036" cy="2031407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38D0F7-5DD9-466A-A19E-068AEE9081C9}"/>
                </a:ext>
              </a:extLst>
            </p:cNvPr>
            <p:cNvGrpSpPr/>
            <p:nvPr/>
          </p:nvGrpSpPr>
          <p:grpSpPr>
            <a:xfrm>
              <a:off x="1536934" y="1907105"/>
              <a:ext cx="449140" cy="2278767"/>
              <a:chOff x="2398947" y="1211780"/>
              <a:chExt cx="449140" cy="227876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5D3301-832A-467A-831A-D950D2902D5D}"/>
                  </a:ext>
                </a:extLst>
              </p:cNvPr>
              <p:cNvSpPr txBox="1"/>
              <p:nvPr/>
            </p:nvSpPr>
            <p:spPr>
              <a:xfrm>
                <a:off x="2398947" y="3121215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E8C8CF-E8E3-4CF2-9F72-8660991E27B9}"/>
                  </a:ext>
                </a:extLst>
              </p:cNvPr>
              <p:cNvSpPr txBox="1"/>
              <p:nvPr/>
            </p:nvSpPr>
            <p:spPr>
              <a:xfrm>
                <a:off x="2398947" y="2739328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F3E3A6-BFCF-432E-A397-C82EA838842A}"/>
                  </a:ext>
                </a:extLst>
              </p:cNvPr>
              <p:cNvSpPr txBox="1"/>
              <p:nvPr/>
            </p:nvSpPr>
            <p:spPr>
              <a:xfrm>
                <a:off x="2398947" y="235744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1A9421-501C-43C0-ABA0-CC1F5A9579B0}"/>
                  </a:ext>
                </a:extLst>
              </p:cNvPr>
              <p:cNvSpPr txBox="1"/>
              <p:nvPr/>
            </p:nvSpPr>
            <p:spPr>
              <a:xfrm>
                <a:off x="2398947" y="197555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81AF5D-B0C5-4756-9AC5-F9FB995C337C}"/>
                  </a:ext>
                </a:extLst>
              </p:cNvPr>
              <p:cNvSpPr txBox="1"/>
              <p:nvPr/>
            </p:nvSpPr>
            <p:spPr>
              <a:xfrm>
                <a:off x="2398947" y="159366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21BA38-7639-45C8-AD91-0BC360B1E593}"/>
                  </a:ext>
                </a:extLst>
              </p:cNvPr>
              <p:cNvSpPr txBox="1"/>
              <p:nvPr/>
            </p:nvSpPr>
            <p:spPr>
              <a:xfrm>
                <a:off x="2398947" y="121178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120D46-E130-431D-A59E-B66B4311F1E9}"/>
                </a:ext>
              </a:extLst>
            </p:cNvPr>
            <p:cNvSpPr txBox="1"/>
            <p:nvPr/>
          </p:nvSpPr>
          <p:spPr>
            <a:xfrm>
              <a:off x="2116701" y="1371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F80A1E-5A17-4183-8C92-65DBB217F294}"/>
                </a:ext>
              </a:extLst>
            </p:cNvPr>
            <p:cNvSpPr txBox="1"/>
            <p:nvPr/>
          </p:nvSpPr>
          <p:spPr>
            <a:xfrm>
              <a:off x="2739238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D44942-480C-41D0-8651-0B1BF2DBD608}"/>
                </a:ext>
              </a:extLst>
            </p:cNvPr>
            <p:cNvSpPr txBox="1"/>
            <p:nvPr/>
          </p:nvSpPr>
          <p:spPr>
            <a:xfrm>
              <a:off x="3515819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39A77C-B0C8-4435-9976-53749CDA36D8}"/>
                </a:ext>
              </a:extLst>
            </p:cNvPr>
            <p:cNvSpPr txBox="1"/>
            <p:nvPr/>
          </p:nvSpPr>
          <p:spPr>
            <a:xfrm>
              <a:off x="4148347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76B7DB-44E4-4F41-9B0D-8F4E5A779C46}"/>
                </a:ext>
              </a:extLst>
            </p:cNvPr>
            <p:cNvSpPr txBox="1"/>
            <p:nvPr/>
          </p:nvSpPr>
          <p:spPr>
            <a:xfrm>
              <a:off x="4650931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A3DBD3-BA00-4D8F-8AB9-5F7AD026C8A4}"/>
                </a:ext>
              </a:extLst>
            </p:cNvPr>
            <p:cNvSpPr txBox="1"/>
            <p:nvPr/>
          </p:nvSpPr>
          <p:spPr>
            <a:xfrm rot="16200000">
              <a:off x="964236" y="2862409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Channel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06ED08-C5D1-42DD-99C7-EB9A8E0F3D47}"/>
                </a:ext>
              </a:extLst>
            </p:cNvPr>
            <p:cNvSpPr txBox="1"/>
            <p:nvPr/>
          </p:nvSpPr>
          <p:spPr>
            <a:xfrm>
              <a:off x="2932909" y="1106691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Level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0B90CEC-6A60-4830-A3B3-F602F49E1553}"/>
              </a:ext>
            </a:extLst>
          </p:cNvPr>
          <p:cNvGrpSpPr/>
          <p:nvPr/>
        </p:nvGrpSpPr>
        <p:grpSpPr>
          <a:xfrm>
            <a:off x="4470617" y="1668289"/>
            <a:ext cx="2395112" cy="2515243"/>
            <a:chOff x="4347758" y="3702240"/>
            <a:chExt cx="2395112" cy="2515243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97A1945-7481-42E3-B1A0-514A41E11743}"/>
                </a:ext>
              </a:extLst>
            </p:cNvPr>
            <p:cNvGrpSpPr/>
            <p:nvPr/>
          </p:nvGrpSpPr>
          <p:grpSpPr>
            <a:xfrm>
              <a:off x="4347758" y="3702240"/>
              <a:ext cx="2390676" cy="2118550"/>
              <a:chOff x="4439483" y="1565122"/>
              <a:chExt cx="2390676" cy="211855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21749A1-916F-418A-9B14-17CBB6CDEDEF}"/>
                  </a:ext>
                </a:extLst>
              </p:cNvPr>
              <p:cNvSpPr/>
              <p:nvPr/>
            </p:nvSpPr>
            <p:spPr>
              <a:xfrm>
                <a:off x="5058509" y="2201962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A919479-AD0F-49A9-A307-8180267819A1}"/>
                  </a:ext>
                </a:extLst>
              </p:cNvPr>
              <p:cNvSpPr/>
              <p:nvPr/>
            </p:nvSpPr>
            <p:spPr>
              <a:xfrm>
                <a:off x="5353784" y="220196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24896E0-2688-4340-ABD8-3D8D92EAEABA}"/>
                  </a:ext>
                </a:extLst>
              </p:cNvPr>
              <p:cNvSpPr/>
              <p:nvPr/>
            </p:nvSpPr>
            <p:spPr>
              <a:xfrm>
                <a:off x="5649059" y="2201962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7365E74-BC7F-44F7-B05B-EB571A7E8085}"/>
                  </a:ext>
                </a:extLst>
              </p:cNvPr>
              <p:cNvSpPr/>
              <p:nvPr/>
            </p:nvSpPr>
            <p:spPr>
              <a:xfrm>
                <a:off x="5944334" y="220196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0300F7C-A3B4-447D-8FBF-94917CB50DC6}"/>
                  </a:ext>
                </a:extLst>
              </p:cNvPr>
              <p:cNvSpPr/>
              <p:nvPr/>
            </p:nvSpPr>
            <p:spPr>
              <a:xfrm>
                <a:off x="6239609" y="220196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A177D62-9E6A-4165-9B58-53A02AE1F8DE}"/>
                  </a:ext>
                </a:extLst>
              </p:cNvPr>
              <p:cNvSpPr/>
              <p:nvPr/>
            </p:nvSpPr>
            <p:spPr>
              <a:xfrm>
                <a:off x="6534884" y="2201960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66A46CA-4BD5-401B-9C16-1C5DA54AD5CB}"/>
                  </a:ext>
                </a:extLst>
              </p:cNvPr>
              <p:cNvSpPr/>
              <p:nvPr/>
            </p:nvSpPr>
            <p:spPr>
              <a:xfrm>
                <a:off x="5058509" y="2497237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F56EB9D2-F4E9-495F-B632-A27E0BF8249D}"/>
                  </a:ext>
                </a:extLst>
              </p:cNvPr>
              <p:cNvSpPr/>
              <p:nvPr/>
            </p:nvSpPr>
            <p:spPr>
              <a:xfrm>
                <a:off x="5353784" y="249723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F29A7EE0-81DE-41AD-89B1-EDEC5AE63D40}"/>
                  </a:ext>
                </a:extLst>
              </p:cNvPr>
              <p:cNvSpPr/>
              <p:nvPr/>
            </p:nvSpPr>
            <p:spPr>
              <a:xfrm>
                <a:off x="5649059" y="2497237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5791606-D5D5-4CC3-A729-09FD498DD185}"/>
                  </a:ext>
                </a:extLst>
              </p:cNvPr>
              <p:cNvSpPr/>
              <p:nvPr/>
            </p:nvSpPr>
            <p:spPr>
              <a:xfrm>
                <a:off x="5944334" y="249723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B2E0312-F5F5-441C-941A-2C26F427FBE5}"/>
                  </a:ext>
                </a:extLst>
              </p:cNvPr>
              <p:cNvSpPr/>
              <p:nvPr/>
            </p:nvSpPr>
            <p:spPr>
              <a:xfrm>
                <a:off x="6239609" y="249723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B310819-C456-46FA-811A-A9A50B79BDEC}"/>
                  </a:ext>
                </a:extLst>
              </p:cNvPr>
              <p:cNvSpPr/>
              <p:nvPr/>
            </p:nvSpPr>
            <p:spPr>
              <a:xfrm>
                <a:off x="6534884" y="2497235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FD242CD-F529-4A98-9160-01A31F05701F}"/>
                  </a:ext>
                </a:extLst>
              </p:cNvPr>
              <p:cNvSpPr/>
              <p:nvPr/>
            </p:nvSpPr>
            <p:spPr>
              <a:xfrm>
                <a:off x="5058509" y="2792512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80CE603-8067-4A0F-BCBF-FCCD669FA2DF}"/>
                  </a:ext>
                </a:extLst>
              </p:cNvPr>
              <p:cNvSpPr/>
              <p:nvPr/>
            </p:nvSpPr>
            <p:spPr>
              <a:xfrm>
                <a:off x="5353784" y="279251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06C18A6C-8739-4A9E-9A90-3934550DA7A0}"/>
                  </a:ext>
                </a:extLst>
              </p:cNvPr>
              <p:cNvSpPr/>
              <p:nvPr/>
            </p:nvSpPr>
            <p:spPr>
              <a:xfrm>
                <a:off x="5649059" y="2792512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38EFF45-C05B-44AD-AD23-089269F60933}"/>
                  </a:ext>
                </a:extLst>
              </p:cNvPr>
              <p:cNvSpPr/>
              <p:nvPr/>
            </p:nvSpPr>
            <p:spPr>
              <a:xfrm>
                <a:off x="5944334" y="279251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5810D3D-92DA-4652-9A6D-77B00177B342}"/>
                  </a:ext>
                </a:extLst>
              </p:cNvPr>
              <p:cNvSpPr/>
              <p:nvPr/>
            </p:nvSpPr>
            <p:spPr>
              <a:xfrm>
                <a:off x="6239609" y="279251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04A4261-B412-4528-BA7A-FA410553F100}"/>
                  </a:ext>
                </a:extLst>
              </p:cNvPr>
              <p:cNvSpPr/>
              <p:nvPr/>
            </p:nvSpPr>
            <p:spPr>
              <a:xfrm>
                <a:off x="6534884" y="2792510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92F05BA0-11AB-4378-9C5D-9C31F22117B3}"/>
                  </a:ext>
                </a:extLst>
              </p:cNvPr>
              <p:cNvSpPr/>
              <p:nvPr/>
            </p:nvSpPr>
            <p:spPr>
              <a:xfrm>
                <a:off x="5058509" y="3087787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2735148-A0B2-4645-8AFD-AF9CB1B32454}"/>
                  </a:ext>
                </a:extLst>
              </p:cNvPr>
              <p:cNvSpPr/>
              <p:nvPr/>
            </p:nvSpPr>
            <p:spPr>
              <a:xfrm>
                <a:off x="5353784" y="308778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C1D0F11-1FB9-46B3-8661-F1DCFE7D6D18}"/>
                  </a:ext>
                </a:extLst>
              </p:cNvPr>
              <p:cNvSpPr/>
              <p:nvPr/>
            </p:nvSpPr>
            <p:spPr>
              <a:xfrm>
                <a:off x="5649059" y="3087787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408DB7D-45F9-4ECB-813A-9B40712A03EB}"/>
                  </a:ext>
                </a:extLst>
              </p:cNvPr>
              <p:cNvSpPr/>
              <p:nvPr/>
            </p:nvSpPr>
            <p:spPr>
              <a:xfrm>
                <a:off x="5944334" y="308778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4DC0840-7E41-4AEE-BBE1-61734B1700B6}"/>
                  </a:ext>
                </a:extLst>
              </p:cNvPr>
              <p:cNvSpPr/>
              <p:nvPr/>
            </p:nvSpPr>
            <p:spPr>
              <a:xfrm>
                <a:off x="6239609" y="308778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330C93F-783B-4634-AEFA-3A490C74494A}"/>
                  </a:ext>
                </a:extLst>
              </p:cNvPr>
              <p:cNvSpPr/>
              <p:nvPr/>
            </p:nvSpPr>
            <p:spPr>
              <a:xfrm>
                <a:off x="6534884" y="3087785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50B33E83-56CF-4CFF-BDCD-687126CEBB8B}"/>
                  </a:ext>
                </a:extLst>
              </p:cNvPr>
              <p:cNvSpPr/>
              <p:nvPr/>
            </p:nvSpPr>
            <p:spPr>
              <a:xfrm>
                <a:off x="5058509" y="3384885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A1C1D9E-3F81-4089-A30E-4504408F5683}"/>
                  </a:ext>
                </a:extLst>
              </p:cNvPr>
              <p:cNvSpPr/>
              <p:nvPr/>
            </p:nvSpPr>
            <p:spPr>
              <a:xfrm>
                <a:off x="5353784" y="3384884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5112B23-506F-44D6-9EDE-6BF3769FBBC7}"/>
                  </a:ext>
                </a:extLst>
              </p:cNvPr>
              <p:cNvSpPr/>
              <p:nvPr/>
            </p:nvSpPr>
            <p:spPr>
              <a:xfrm>
                <a:off x="5649059" y="3384885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69F89D5-C478-4181-8473-87FAE2B4E8DD}"/>
                  </a:ext>
                </a:extLst>
              </p:cNvPr>
              <p:cNvSpPr/>
              <p:nvPr/>
            </p:nvSpPr>
            <p:spPr>
              <a:xfrm>
                <a:off x="5944334" y="3384884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CB713755-5643-4849-BBD1-4778E54F7CCC}"/>
                  </a:ext>
                </a:extLst>
              </p:cNvPr>
              <p:cNvSpPr/>
              <p:nvPr/>
            </p:nvSpPr>
            <p:spPr>
              <a:xfrm>
                <a:off x="6239609" y="3384884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82B26413-75B7-4F15-B686-EDDCDB7AE886}"/>
                  </a:ext>
                </a:extLst>
              </p:cNvPr>
              <p:cNvSpPr/>
              <p:nvPr/>
            </p:nvSpPr>
            <p:spPr>
              <a:xfrm>
                <a:off x="6534884" y="3384883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BE5530BC-2233-449E-A503-96D6665CD9BD}"/>
                  </a:ext>
                </a:extLst>
              </p:cNvPr>
              <p:cNvSpPr/>
              <p:nvPr/>
            </p:nvSpPr>
            <p:spPr>
              <a:xfrm>
                <a:off x="4778866" y="2207297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66859CF-FD9C-4F73-BA25-80E07F0BAB3A}"/>
                  </a:ext>
                </a:extLst>
              </p:cNvPr>
              <p:cNvSpPr/>
              <p:nvPr/>
            </p:nvSpPr>
            <p:spPr>
              <a:xfrm>
                <a:off x="4775638" y="2502572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5DF0958D-3CEA-45B0-9D07-D98E2DE1561C}"/>
                  </a:ext>
                </a:extLst>
              </p:cNvPr>
              <p:cNvSpPr/>
              <p:nvPr/>
            </p:nvSpPr>
            <p:spPr>
              <a:xfrm>
                <a:off x="4780913" y="2797847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0C306B9-5007-4332-87F6-645A6AF4E027}"/>
                  </a:ext>
                </a:extLst>
              </p:cNvPr>
              <p:cNvSpPr/>
              <p:nvPr/>
            </p:nvSpPr>
            <p:spPr>
              <a:xfrm>
                <a:off x="4778866" y="3093122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6AF2072-DB3D-4054-948D-7C207F3ABCEA}"/>
                  </a:ext>
                </a:extLst>
              </p:cNvPr>
              <p:cNvSpPr/>
              <p:nvPr/>
            </p:nvSpPr>
            <p:spPr>
              <a:xfrm>
                <a:off x="4775638" y="3388397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095460E6-BE4C-4BD6-A060-E2D0AD7CAE0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077433" y="2773637"/>
                    <a:ext cx="10934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Level </a:t>
                    </a:r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095460E6-BE4C-4BD6-A060-E2D0AD7CA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077433" y="2773637"/>
                    <a:ext cx="10934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00" r="-26667" b="-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A71A4AD-687A-4541-B01F-F2585A3FF78E}"/>
                  </a:ext>
                </a:extLst>
              </p:cNvPr>
              <p:cNvSpPr/>
              <p:nvPr/>
            </p:nvSpPr>
            <p:spPr>
              <a:xfrm>
                <a:off x="5056880" y="1906686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849F96E-F9EA-4724-BBB7-0C1E80D9BC04}"/>
                  </a:ext>
                </a:extLst>
              </p:cNvPr>
              <p:cNvSpPr/>
              <p:nvPr/>
            </p:nvSpPr>
            <p:spPr>
              <a:xfrm>
                <a:off x="5352969" y="1908319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CA0ADAEA-36D2-49FA-AC47-876BDEAD5A9F}"/>
                  </a:ext>
                </a:extLst>
              </p:cNvPr>
              <p:cNvSpPr/>
              <p:nvPr/>
            </p:nvSpPr>
            <p:spPr>
              <a:xfrm>
                <a:off x="5648651" y="1903559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80E60CA8-8DB5-40FB-AF06-47C348FAFDFF}"/>
                  </a:ext>
                </a:extLst>
              </p:cNvPr>
              <p:cNvSpPr/>
              <p:nvPr/>
            </p:nvSpPr>
            <p:spPr>
              <a:xfrm>
                <a:off x="5939898" y="1898989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DD468AF-0C50-4BFB-A553-23B8A48BD3F9}"/>
                  </a:ext>
                </a:extLst>
              </p:cNvPr>
              <p:cNvSpPr/>
              <p:nvPr/>
            </p:nvSpPr>
            <p:spPr>
              <a:xfrm>
                <a:off x="6235173" y="1898989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F18DE90-340B-4766-8B5C-63BB46CEA5E6}"/>
                  </a:ext>
                </a:extLst>
              </p:cNvPr>
              <p:cNvSpPr/>
              <p:nvPr/>
            </p:nvSpPr>
            <p:spPr>
              <a:xfrm>
                <a:off x="6530448" y="1908476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2FE0238-2736-4D39-8241-8FB36A84CDB9}"/>
                  </a:ext>
                </a:extLst>
              </p:cNvPr>
              <p:cNvSpPr txBox="1"/>
              <p:nvPr/>
            </p:nvSpPr>
            <p:spPr>
              <a:xfrm>
                <a:off x="5391553" y="1565122"/>
                <a:ext cx="1093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Channel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7C56E2-2175-443F-8BCD-3C18DA69B91F}"/>
                </a:ext>
              </a:extLst>
            </p:cNvPr>
            <p:cNvSpPr txBox="1"/>
            <p:nvPr/>
          </p:nvSpPr>
          <p:spPr>
            <a:xfrm>
              <a:off x="4683238" y="5848151"/>
              <a:ext cx="2059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onsolas" panose="020B0609020204030204" pitchFamily="49" charset="0"/>
                </a:rPr>
                <a:t>m_nComparator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68B2C8-FE10-388C-89BE-A34D6DCA4C71}"/>
              </a:ext>
            </a:extLst>
          </p:cNvPr>
          <p:cNvCxnSpPr>
            <a:cxnSpLocks/>
          </p:cNvCxnSpPr>
          <p:nvPr/>
        </p:nvCxnSpPr>
        <p:spPr>
          <a:xfrm flipV="1">
            <a:off x="1446654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BAAF63-ACD3-8F74-2F88-C8CEF1B4DAAF}"/>
              </a:ext>
            </a:extLst>
          </p:cNvPr>
          <p:cNvCxnSpPr>
            <a:cxnSpLocks/>
          </p:cNvCxnSpPr>
          <p:nvPr/>
        </p:nvCxnSpPr>
        <p:spPr>
          <a:xfrm flipV="1">
            <a:off x="2313429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AEE99D-BF80-1C33-39F1-D2187CED900F}"/>
              </a:ext>
            </a:extLst>
          </p:cNvPr>
          <p:cNvCxnSpPr>
            <a:cxnSpLocks/>
          </p:cNvCxnSpPr>
          <p:nvPr/>
        </p:nvCxnSpPr>
        <p:spPr>
          <a:xfrm flipV="1">
            <a:off x="2961129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234459-C0B2-0EA3-E1D6-39900A87836D}"/>
              </a:ext>
            </a:extLst>
          </p:cNvPr>
          <p:cNvCxnSpPr>
            <a:cxnSpLocks/>
          </p:cNvCxnSpPr>
          <p:nvPr/>
        </p:nvCxnSpPr>
        <p:spPr>
          <a:xfrm flipV="1">
            <a:off x="3599304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2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9ED1D98-10C9-3525-CDDC-957669D1F8CC}"/>
              </a:ext>
            </a:extLst>
          </p:cNvPr>
          <p:cNvGrpSpPr/>
          <p:nvPr/>
        </p:nvGrpSpPr>
        <p:grpSpPr>
          <a:xfrm>
            <a:off x="4475053" y="1668289"/>
            <a:ext cx="2390676" cy="2491394"/>
            <a:chOff x="9853612" y="857797"/>
            <a:chExt cx="2390676" cy="249139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C376E78-1DB8-47EC-9CAE-0F7092AACA22}"/>
                </a:ext>
              </a:extLst>
            </p:cNvPr>
            <p:cNvSpPr/>
            <p:nvPr/>
          </p:nvSpPr>
          <p:spPr>
            <a:xfrm>
              <a:off x="10472638" y="149463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4A5EE16-8F3B-4F8F-BF66-98E69B216FFD}"/>
                </a:ext>
              </a:extLst>
            </p:cNvPr>
            <p:cNvSpPr/>
            <p:nvPr/>
          </p:nvSpPr>
          <p:spPr>
            <a:xfrm>
              <a:off x="10767913" y="149463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0E65200-4CE2-4DF3-B4D6-F57B94A524FB}"/>
                </a:ext>
              </a:extLst>
            </p:cNvPr>
            <p:cNvSpPr/>
            <p:nvPr/>
          </p:nvSpPr>
          <p:spPr>
            <a:xfrm>
              <a:off x="11063188" y="149463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2D20053-BA00-4EBD-9D29-3BBB31C8B8F8}"/>
                </a:ext>
              </a:extLst>
            </p:cNvPr>
            <p:cNvSpPr/>
            <p:nvPr/>
          </p:nvSpPr>
          <p:spPr>
            <a:xfrm>
              <a:off x="11358463" y="149463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3CADB78-3C37-42C6-8EE6-A9F23DA56707}"/>
                </a:ext>
              </a:extLst>
            </p:cNvPr>
            <p:cNvSpPr/>
            <p:nvPr/>
          </p:nvSpPr>
          <p:spPr>
            <a:xfrm>
              <a:off x="11653738" y="149463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9AE8680-D41F-4BBC-88FF-588A98730B66}"/>
                </a:ext>
              </a:extLst>
            </p:cNvPr>
            <p:cNvSpPr/>
            <p:nvPr/>
          </p:nvSpPr>
          <p:spPr>
            <a:xfrm>
              <a:off x="11949013" y="1494635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34D57E6-013B-4487-87FF-B31F3A02B197}"/>
                </a:ext>
              </a:extLst>
            </p:cNvPr>
            <p:cNvSpPr/>
            <p:nvPr/>
          </p:nvSpPr>
          <p:spPr>
            <a:xfrm>
              <a:off x="10472638" y="1789912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A1929BE-86B5-4823-98B0-5E59A300B472}"/>
                </a:ext>
              </a:extLst>
            </p:cNvPr>
            <p:cNvSpPr/>
            <p:nvPr/>
          </p:nvSpPr>
          <p:spPr>
            <a:xfrm>
              <a:off x="10767913" y="178991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06D8F7C-F3B1-417A-ACE5-EC8250D95A58}"/>
                </a:ext>
              </a:extLst>
            </p:cNvPr>
            <p:cNvSpPr/>
            <p:nvPr/>
          </p:nvSpPr>
          <p:spPr>
            <a:xfrm>
              <a:off x="11063188" y="1789912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937B517-F2EC-4E04-AFEE-6A85D9B38E2D}"/>
                </a:ext>
              </a:extLst>
            </p:cNvPr>
            <p:cNvSpPr/>
            <p:nvPr/>
          </p:nvSpPr>
          <p:spPr>
            <a:xfrm>
              <a:off x="11358463" y="178991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1CF9789-1741-4755-BC3F-2193775C5DCD}"/>
                </a:ext>
              </a:extLst>
            </p:cNvPr>
            <p:cNvSpPr/>
            <p:nvPr/>
          </p:nvSpPr>
          <p:spPr>
            <a:xfrm>
              <a:off x="11653738" y="178991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812DDDF-CE1E-4749-83A6-9E3E92A0A6A8}"/>
                </a:ext>
              </a:extLst>
            </p:cNvPr>
            <p:cNvSpPr/>
            <p:nvPr/>
          </p:nvSpPr>
          <p:spPr>
            <a:xfrm>
              <a:off x="11949013" y="1789910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F94F807-ED7E-4961-8747-516258FD60C0}"/>
                </a:ext>
              </a:extLst>
            </p:cNvPr>
            <p:cNvSpPr/>
            <p:nvPr/>
          </p:nvSpPr>
          <p:spPr>
            <a:xfrm>
              <a:off x="10472638" y="208518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506DCC2-79EC-4E73-9ADD-867AB7D203AA}"/>
                </a:ext>
              </a:extLst>
            </p:cNvPr>
            <p:cNvSpPr/>
            <p:nvPr/>
          </p:nvSpPr>
          <p:spPr>
            <a:xfrm>
              <a:off x="10767913" y="208518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FE54137-0D1D-40F5-AB25-7801825F177A}"/>
                </a:ext>
              </a:extLst>
            </p:cNvPr>
            <p:cNvSpPr/>
            <p:nvPr/>
          </p:nvSpPr>
          <p:spPr>
            <a:xfrm>
              <a:off x="11063188" y="208518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CC3ECBA-CD5B-4F36-8C18-363849A8DF4A}"/>
                </a:ext>
              </a:extLst>
            </p:cNvPr>
            <p:cNvSpPr/>
            <p:nvPr/>
          </p:nvSpPr>
          <p:spPr>
            <a:xfrm>
              <a:off x="11358463" y="208518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C60B360-C085-4E3D-994C-A267C39A7D53}"/>
                </a:ext>
              </a:extLst>
            </p:cNvPr>
            <p:cNvSpPr/>
            <p:nvPr/>
          </p:nvSpPr>
          <p:spPr>
            <a:xfrm>
              <a:off x="11653738" y="208518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1C4F28E-DA21-4BED-B2AC-0217B1350098}"/>
                </a:ext>
              </a:extLst>
            </p:cNvPr>
            <p:cNvSpPr/>
            <p:nvPr/>
          </p:nvSpPr>
          <p:spPr>
            <a:xfrm>
              <a:off x="11949013" y="2085185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750D7D6-1B9B-4067-A4B2-A30D525CD572}"/>
                </a:ext>
              </a:extLst>
            </p:cNvPr>
            <p:cNvSpPr/>
            <p:nvPr/>
          </p:nvSpPr>
          <p:spPr>
            <a:xfrm>
              <a:off x="10472638" y="2380462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791E286-0065-4DB3-A4AA-E9E39369BA22}"/>
                </a:ext>
              </a:extLst>
            </p:cNvPr>
            <p:cNvSpPr/>
            <p:nvPr/>
          </p:nvSpPr>
          <p:spPr>
            <a:xfrm>
              <a:off x="10767913" y="238046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E668CBC-2B72-4B94-BC2A-8FC7E8C9ED94}"/>
                </a:ext>
              </a:extLst>
            </p:cNvPr>
            <p:cNvSpPr/>
            <p:nvPr/>
          </p:nvSpPr>
          <p:spPr>
            <a:xfrm>
              <a:off x="11063188" y="2380462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81C5CD0-34EF-45F1-A18D-CA284A5A70B9}"/>
                </a:ext>
              </a:extLst>
            </p:cNvPr>
            <p:cNvSpPr/>
            <p:nvPr/>
          </p:nvSpPr>
          <p:spPr>
            <a:xfrm>
              <a:off x="11358463" y="238046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169501A-DFF3-44FE-A001-261296AE7E12}"/>
                </a:ext>
              </a:extLst>
            </p:cNvPr>
            <p:cNvSpPr/>
            <p:nvPr/>
          </p:nvSpPr>
          <p:spPr>
            <a:xfrm>
              <a:off x="11653738" y="238046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CD6C525-3B08-4982-89A1-01CFCC3608B8}"/>
                </a:ext>
              </a:extLst>
            </p:cNvPr>
            <p:cNvSpPr/>
            <p:nvPr/>
          </p:nvSpPr>
          <p:spPr>
            <a:xfrm>
              <a:off x="11949013" y="2380460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9C5F75-2812-4C05-B0BA-30584652BAD1}"/>
                </a:ext>
              </a:extLst>
            </p:cNvPr>
            <p:cNvSpPr/>
            <p:nvPr/>
          </p:nvSpPr>
          <p:spPr>
            <a:xfrm>
              <a:off x="10472638" y="2677560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7A4B77A-6624-49C2-9BB7-9DD05DDE4392}"/>
                </a:ext>
              </a:extLst>
            </p:cNvPr>
            <p:cNvSpPr/>
            <p:nvPr/>
          </p:nvSpPr>
          <p:spPr>
            <a:xfrm>
              <a:off x="10767913" y="2677559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D78200E-A4A4-4DEA-9020-A60DA7469B68}"/>
                </a:ext>
              </a:extLst>
            </p:cNvPr>
            <p:cNvSpPr/>
            <p:nvPr/>
          </p:nvSpPr>
          <p:spPr>
            <a:xfrm>
              <a:off x="11063188" y="2677560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0E25ECC-8AF5-4EE9-BE2C-E1B841EA1F68}"/>
                </a:ext>
              </a:extLst>
            </p:cNvPr>
            <p:cNvSpPr/>
            <p:nvPr/>
          </p:nvSpPr>
          <p:spPr>
            <a:xfrm>
              <a:off x="11358463" y="2677559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5B793ED-4AC3-4AE7-A582-EBD359E9F867}"/>
                </a:ext>
              </a:extLst>
            </p:cNvPr>
            <p:cNvSpPr/>
            <p:nvPr/>
          </p:nvSpPr>
          <p:spPr>
            <a:xfrm>
              <a:off x="11653738" y="2677559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B4833C7-3B18-4249-B615-318076240794}"/>
                </a:ext>
              </a:extLst>
            </p:cNvPr>
            <p:cNvSpPr/>
            <p:nvPr/>
          </p:nvSpPr>
          <p:spPr>
            <a:xfrm>
              <a:off x="11949013" y="2677558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22AACFD-EA6F-454F-B721-AD8A565D05FD}"/>
                </a:ext>
              </a:extLst>
            </p:cNvPr>
            <p:cNvSpPr/>
            <p:nvPr/>
          </p:nvSpPr>
          <p:spPr>
            <a:xfrm>
              <a:off x="10192995" y="1499972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F667A7F-18E1-41A4-9E8F-0E2E6BE7AC24}"/>
                </a:ext>
              </a:extLst>
            </p:cNvPr>
            <p:cNvSpPr/>
            <p:nvPr/>
          </p:nvSpPr>
          <p:spPr>
            <a:xfrm>
              <a:off x="10189767" y="1795247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AFEDA51-1783-425D-A623-E1A4E069A383}"/>
                </a:ext>
              </a:extLst>
            </p:cNvPr>
            <p:cNvSpPr/>
            <p:nvPr/>
          </p:nvSpPr>
          <p:spPr>
            <a:xfrm>
              <a:off x="10195042" y="2090522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A50F4F5-172D-4563-89D5-E842F945E23E}"/>
                </a:ext>
              </a:extLst>
            </p:cNvPr>
            <p:cNvSpPr/>
            <p:nvPr/>
          </p:nvSpPr>
          <p:spPr>
            <a:xfrm>
              <a:off x="10192995" y="2385797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3267FF2-1EA7-43FD-A267-167DA2548332}"/>
                </a:ext>
              </a:extLst>
            </p:cNvPr>
            <p:cNvSpPr/>
            <p:nvPr/>
          </p:nvSpPr>
          <p:spPr>
            <a:xfrm>
              <a:off x="10189767" y="2681072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9793C453-DB6F-4842-94EE-D4D49B9E2003}"/>
                    </a:ext>
                  </a:extLst>
                </p:cNvPr>
                <p:cNvSpPr txBox="1"/>
                <p:nvPr/>
              </p:nvSpPr>
              <p:spPr>
                <a:xfrm rot="16200000">
                  <a:off x="9491562" y="2066312"/>
                  <a:ext cx="10934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Level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9793C453-DB6F-4842-94EE-D4D49B9E2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491562" y="2066312"/>
                  <a:ext cx="109343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8197" r="-24590" b="-11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F5F8751-2559-4BFF-B611-2B5553444C17}"/>
                </a:ext>
              </a:extLst>
            </p:cNvPr>
            <p:cNvSpPr/>
            <p:nvPr/>
          </p:nvSpPr>
          <p:spPr>
            <a:xfrm>
              <a:off x="10471009" y="1199361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6EEDCCF-B792-431B-820A-C44613F717D0}"/>
                </a:ext>
              </a:extLst>
            </p:cNvPr>
            <p:cNvSpPr/>
            <p:nvPr/>
          </p:nvSpPr>
          <p:spPr>
            <a:xfrm>
              <a:off x="10767098" y="1200994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EE4068D-DCA3-47F7-B0E1-9FEDB99DF564}"/>
                </a:ext>
              </a:extLst>
            </p:cNvPr>
            <p:cNvSpPr/>
            <p:nvPr/>
          </p:nvSpPr>
          <p:spPr>
            <a:xfrm>
              <a:off x="11062780" y="1196234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0B6B5C9-412B-4BE9-AC80-E80688440E02}"/>
                </a:ext>
              </a:extLst>
            </p:cNvPr>
            <p:cNvSpPr/>
            <p:nvPr/>
          </p:nvSpPr>
          <p:spPr>
            <a:xfrm>
              <a:off x="11354027" y="1191664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93652ED-3F2A-4765-BF0F-D689B40609C0}"/>
                </a:ext>
              </a:extLst>
            </p:cNvPr>
            <p:cNvSpPr/>
            <p:nvPr/>
          </p:nvSpPr>
          <p:spPr>
            <a:xfrm>
              <a:off x="11649302" y="1191664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908074F-4BAF-4070-98B5-77123422262C}"/>
                </a:ext>
              </a:extLst>
            </p:cNvPr>
            <p:cNvSpPr/>
            <p:nvPr/>
          </p:nvSpPr>
          <p:spPr>
            <a:xfrm>
              <a:off x="11944577" y="1201151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28E513B-BBE2-4EC4-B568-85BB0F0FB591}"/>
                </a:ext>
              </a:extLst>
            </p:cNvPr>
            <p:cNvSpPr txBox="1"/>
            <p:nvPr/>
          </p:nvSpPr>
          <p:spPr>
            <a:xfrm>
              <a:off x="10805682" y="857797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Channel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B73037-0E22-3C61-87EE-9D58A246327E}"/>
                </a:ext>
              </a:extLst>
            </p:cNvPr>
            <p:cNvSpPr txBox="1"/>
            <p:nvPr/>
          </p:nvSpPr>
          <p:spPr>
            <a:xfrm>
              <a:off x="10487252" y="297985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m_nMatching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068C289-0E06-437D-8D9D-E8972698482F}"/>
              </a:ext>
            </a:extLst>
          </p:cNvPr>
          <p:cNvGrpSpPr/>
          <p:nvPr/>
        </p:nvGrpSpPr>
        <p:grpSpPr>
          <a:xfrm>
            <a:off x="207099" y="992391"/>
            <a:ext cx="3960824" cy="3079181"/>
            <a:chOff x="1326286" y="1106691"/>
            <a:chExt cx="3960824" cy="307918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ABBD247-0ACC-47D4-A927-195428E85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6074" y="2031372"/>
              <a:ext cx="3301036" cy="2031407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38D0F7-5DD9-466A-A19E-068AEE9081C9}"/>
                </a:ext>
              </a:extLst>
            </p:cNvPr>
            <p:cNvGrpSpPr/>
            <p:nvPr/>
          </p:nvGrpSpPr>
          <p:grpSpPr>
            <a:xfrm>
              <a:off x="1536934" y="1907105"/>
              <a:ext cx="449140" cy="2278767"/>
              <a:chOff x="2398947" y="1211780"/>
              <a:chExt cx="449140" cy="227876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5D3301-832A-467A-831A-D950D2902D5D}"/>
                  </a:ext>
                </a:extLst>
              </p:cNvPr>
              <p:cNvSpPr txBox="1"/>
              <p:nvPr/>
            </p:nvSpPr>
            <p:spPr>
              <a:xfrm>
                <a:off x="2398947" y="3121215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E8C8CF-E8E3-4CF2-9F72-8660991E27B9}"/>
                  </a:ext>
                </a:extLst>
              </p:cNvPr>
              <p:cNvSpPr txBox="1"/>
              <p:nvPr/>
            </p:nvSpPr>
            <p:spPr>
              <a:xfrm>
                <a:off x="2398947" y="2739328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F3E3A6-BFCF-432E-A397-C82EA838842A}"/>
                  </a:ext>
                </a:extLst>
              </p:cNvPr>
              <p:cNvSpPr txBox="1"/>
              <p:nvPr/>
            </p:nvSpPr>
            <p:spPr>
              <a:xfrm>
                <a:off x="2398947" y="235744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1A9421-501C-43C0-ABA0-CC1F5A9579B0}"/>
                  </a:ext>
                </a:extLst>
              </p:cNvPr>
              <p:cNvSpPr txBox="1"/>
              <p:nvPr/>
            </p:nvSpPr>
            <p:spPr>
              <a:xfrm>
                <a:off x="2398947" y="197555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81AF5D-B0C5-4756-9AC5-F9FB995C337C}"/>
                  </a:ext>
                </a:extLst>
              </p:cNvPr>
              <p:cNvSpPr txBox="1"/>
              <p:nvPr/>
            </p:nvSpPr>
            <p:spPr>
              <a:xfrm>
                <a:off x="2398947" y="159366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21BA38-7639-45C8-AD91-0BC360B1E593}"/>
                  </a:ext>
                </a:extLst>
              </p:cNvPr>
              <p:cNvSpPr txBox="1"/>
              <p:nvPr/>
            </p:nvSpPr>
            <p:spPr>
              <a:xfrm>
                <a:off x="2398947" y="121178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120D46-E130-431D-A59E-B66B4311F1E9}"/>
                </a:ext>
              </a:extLst>
            </p:cNvPr>
            <p:cNvSpPr txBox="1"/>
            <p:nvPr/>
          </p:nvSpPr>
          <p:spPr>
            <a:xfrm>
              <a:off x="2116701" y="1371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F80A1E-5A17-4183-8C92-65DBB217F294}"/>
                </a:ext>
              </a:extLst>
            </p:cNvPr>
            <p:cNvSpPr txBox="1"/>
            <p:nvPr/>
          </p:nvSpPr>
          <p:spPr>
            <a:xfrm>
              <a:off x="2739238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D44942-480C-41D0-8651-0B1BF2DBD608}"/>
                </a:ext>
              </a:extLst>
            </p:cNvPr>
            <p:cNvSpPr txBox="1"/>
            <p:nvPr/>
          </p:nvSpPr>
          <p:spPr>
            <a:xfrm>
              <a:off x="3515819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39A77C-B0C8-4435-9976-53749CDA36D8}"/>
                </a:ext>
              </a:extLst>
            </p:cNvPr>
            <p:cNvSpPr txBox="1"/>
            <p:nvPr/>
          </p:nvSpPr>
          <p:spPr>
            <a:xfrm>
              <a:off x="4148347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76B7DB-44E4-4F41-9B0D-8F4E5A779C46}"/>
                </a:ext>
              </a:extLst>
            </p:cNvPr>
            <p:cNvSpPr txBox="1"/>
            <p:nvPr/>
          </p:nvSpPr>
          <p:spPr>
            <a:xfrm>
              <a:off x="4650931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A3DBD3-BA00-4D8F-8AB9-5F7AD026C8A4}"/>
                </a:ext>
              </a:extLst>
            </p:cNvPr>
            <p:cNvSpPr txBox="1"/>
            <p:nvPr/>
          </p:nvSpPr>
          <p:spPr>
            <a:xfrm rot="16200000">
              <a:off x="964236" y="2862409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Channel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06ED08-C5D1-42DD-99C7-EB9A8E0F3D47}"/>
                </a:ext>
              </a:extLst>
            </p:cNvPr>
            <p:cNvSpPr txBox="1"/>
            <p:nvPr/>
          </p:nvSpPr>
          <p:spPr>
            <a:xfrm>
              <a:off x="2932909" y="1106691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Level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68B2C8-FE10-388C-89BE-A34D6DCA4C71}"/>
              </a:ext>
            </a:extLst>
          </p:cNvPr>
          <p:cNvCxnSpPr>
            <a:cxnSpLocks/>
          </p:cNvCxnSpPr>
          <p:nvPr/>
        </p:nvCxnSpPr>
        <p:spPr>
          <a:xfrm flipV="1">
            <a:off x="1446654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BAAF63-ACD3-8F74-2F88-C8CEF1B4DAAF}"/>
              </a:ext>
            </a:extLst>
          </p:cNvPr>
          <p:cNvCxnSpPr>
            <a:cxnSpLocks/>
          </p:cNvCxnSpPr>
          <p:nvPr/>
        </p:nvCxnSpPr>
        <p:spPr>
          <a:xfrm flipV="1">
            <a:off x="2313429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AEE99D-BF80-1C33-39F1-D2187CED900F}"/>
              </a:ext>
            </a:extLst>
          </p:cNvPr>
          <p:cNvCxnSpPr>
            <a:cxnSpLocks/>
          </p:cNvCxnSpPr>
          <p:nvPr/>
        </p:nvCxnSpPr>
        <p:spPr>
          <a:xfrm flipV="1">
            <a:off x="2961129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234459-C0B2-0EA3-E1D6-39900A87836D}"/>
              </a:ext>
            </a:extLst>
          </p:cNvPr>
          <p:cNvCxnSpPr>
            <a:cxnSpLocks/>
          </p:cNvCxnSpPr>
          <p:nvPr/>
        </p:nvCxnSpPr>
        <p:spPr>
          <a:xfrm flipV="1">
            <a:off x="3599304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6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9DBBFA-71A0-D17D-1614-7F7B2492C614}"/>
              </a:ext>
            </a:extLst>
          </p:cNvPr>
          <p:cNvGrpSpPr/>
          <p:nvPr/>
        </p:nvGrpSpPr>
        <p:grpSpPr>
          <a:xfrm>
            <a:off x="796288" y="1647750"/>
            <a:ext cx="3422972" cy="2317280"/>
            <a:chOff x="796288" y="1647750"/>
            <a:chExt cx="3422972" cy="23172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790A6D-D733-CF5E-C5E8-7B07402B8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6887" y="1917072"/>
              <a:ext cx="3301036" cy="2031407"/>
            </a:xfrm>
            <a:prstGeom prst="rect">
              <a:avLst/>
            </a:prstGeom>
          </p:spPr>
        </p:pic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05C99EC-3760-0A33-9499-1E0C0D4FE9FC}"/>
                </a:ext>
              </a:extLst>
            </p:cNvPr>
            <p:cNvGrpSpPr/>
            <p:nvPr/>
          </p:nvGrpSpPr>
          <p:grpSpPr>
            <a:xfrm>
              <a:off x="796288" y="1664631"/>
              <a:ext cx="449140" cy="2300399"/>
              <a:chOff x="417747" y="1770310"/>
              <a:chExt cx="449140" cy="23003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9D1267-056A-7778-4C70-8B6B612BCB9A}"/>
                  </a:ext>
                </a:extLst>
              </p:cNvPr>
              <p:cNvSpPr txBox="1"/>
              <p:nvPr/>
            </p:nvSpPr>
            <p:spPr>
              <a:xfrm>
                <a:off x="417747" y="3315162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EBD967-5E27-1FC6-AB51-5C42027C1D2A}"/>
                  </a:ext>
                </a:extLst>
              </p:cNvPr>
              <p:cNvSpPr txBox="1"/>
              <p:nvPr/>
            </p:nvSpPr>
            <p:spPr>
              <a:xfrm>
                <a:off x="417747" y="370137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00EB37-751D-3A56-30B5-FD848C54F485}"/>
                  </a:ext>
                </a:extLst>
              </p:cNvPr>
              <p:cNvSpPr txBox="1"/>
              <p:nvPr/>
            </p:nvSpPr>
            <p:spPr>
              <a:xfrm>
                <a:off x="417747" y="254273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9FC6AA-0B37-71A5-E177-7ABE0866F48A}"/>
                  </a:ext>
                </a:extLst>
              </p:cNvPr>
              <p:cNvSpPr txBox="1"/>
              <p:nvPr/>
            </p:nvSpPr>
            <p:spPr>
              <a:xfrm>
                <a:off x="417747" y="2928949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1D1AF3-B478-D521-207E-93261BD50A89}"/>
                  </a:ext>
                </a:extLst>
              </p:cNvPr>
              <p:cNvSpPr txBox="1"/>
              <p:nvPr/>
            </p:nvSpPr>
            <p:spPr>
              <a:xfrm>
                <a:off x="417747" y="215652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8E1A88-20D9-ED86-9B18-406D90C1341E}"/>
                  </a:ext>
                </a:extLst>
              </p:cNvPr>
              <p:cNvSpPr txBox="1"/>
              <p:nvPr/>
            </p:nvSpPr>
            <p:spPr>
              <a:xfrm>
                <a:off x="417747" y="177031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C7D6FAB-3B17-C96B-BF1C-E43CE04484DB}"/>
                </a:ext>
              </a:extLst>
            </p:cNvPr>
            <p:cNvGrpSpPr/>
            <p:nvPr/>
          </p:nvGrpSpPr>
          <p:grpSpPr>
            <a:xfrm>
              <a:off x="1195654" y="1656192"/>
              <a:ext cx="449140" cy="2300399"/>
              <a:chOff x="1188712" y="1664634"/>
              <a:chExt cx="449140" cy="230039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A76995-135A-8583-C0E6-4018CE0BBD1E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1A3510-6B47-3C49-2C6F-5F7934842F82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9754AC-1949-0215-2D6B-1CBBB0631F2A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6892F9-9A56-812D-8E52-CE6EC022471B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1DE7812-D055-35C6-9CC0-AC911167355D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50EB6D-0CAD-6B48-B3AB-231F21A8ADE7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345A93C-697F-1988-C949-C250A7E102D7}"/>
                </a:ext>
              </a:extLst>
            </p:cNvPr>
            <p:cNvGrpSpPr/>
            <p:nvPr/>
          </p:nvGrpSpPr>
          <p:grpSpPr>
            <a:xfrm>
              <a:off x="2086992" y="1656192"/>
              <a:ext cx="449140" cy="2300399"/>
              <a:chOff x="1188712" y="1664634"/>
              <a:chExt cx="449140" cy="2300399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37E46D-73CD-D0BE-E6EE-688B1FB18F47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7ABC7CE-7A14-3C02-77A9-D964C1B356AC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4721E4-A01E-6376-4CB0-8BD48B40EA14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A68AC02-6B3B-98C3-0E28-F49EA8565FBF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C77FAA-EC82-E29C-8D06-E2B2620514D5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CE98564-F880-BF48-E8DD-850E8F55DCAB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4C9905F-ACA6-ED06-D092-57B0652F0E6C}"/>
                </a:ext>
              </a:extLst>
            </p:cNvPr>
            <p:cNvGrpSpPr/>
            <p:nvPr/>
          </p:nvGrpSpPr>
          <p:grpSpPr>
            <a:xfrm>
              <a:off x="2703986" y="1656192"/>
              <a:ext cx="449140" cy="2300399"/>
              <a:chOff x="1188712" y="1664634"/>
              <a:chExt cx="449140" cy="2300399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36D14F-58B1-F01F-6072-F56CEC03C813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08756F7-ABEB-315B-8315-1B37D511413D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22DD057-0277-2C0F-20AC-4BE8D4A962AB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7E6C0E6-9F8C-1DF5-C02E-C3B503E31C39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51C3E86-D5D3-47E8-76D8-BBA4FAC59A98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7227103-3CAB-95A9-6692-CF40A5734B8C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A64CC20-06FE-764F-786B-0FD90E6EE8D7}"/>
                </a:ext>
              </a:extLst>
            </p:cNvPr>
            <p:cNvGrpSpPr/>
            <p:nvPr/>
          </p:nvGrpSpPr>
          <p:grpSpPr>
            <a:xfrm>
              <a:off x="3370754" y="1656192"/>
              <a:ext cx="449140" cy="2300399"/>
              <a:chOff x="1188712" y="1664634"/>
              <a:chExt cx="449140" cy="2300399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BAB29FF-A3EB-A84D-D861-F415DD27B58E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3337FAF-1D2B-817A-4325-E2E591C8695C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428738-8C87-C31A-3E9F-9F2F2E61671E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A0783EE-66A6-271E-66FC-C1771DE6640A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5CB1926-58D3-0606-7393-5F0AA65F9484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89545B-3BC2-9480-0A90-ED2F8BA31811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2BFBA7F-077F-F1E8-FC00-9B92E0C78A14}"/>
                </a:ext>
              </a:extLst>
            </p:cNvPr>
            <p:cNvGrpSpPr/>
            <p:nvPr/>
          </p:nvGrpSpPr>
          <p:grpSpPr>
            <a:xfrm>
              <a:off x="3770120" y="1647750"/>
              <a:ext cx="449140" cy="2300399"/>
              <a:chOff x="1188712" y="1664634"/>
              <a:chExt cx="449140" cy="2300399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E38C68B-72D3-7A3A-5C3D-AF2FBCE363F8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80962C8-C21E-720D-C3D5-3DB204F93172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9ED6164-6FFB-3172-7192-BE6BEBD63E6A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D40ABC9-539D-6403-B660-930EB72A223E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77C65C-46A9-9F5C-D048-5E9BC33C0835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96112A0-CD13-0E51-FEA7-6138F8D68F02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C187070-D540-EDA9-6B70-54F8D6E3666F}"/>
              </a:ext>
            </a:extLst>
          </p:cNvPr>
          <p:cNvGrpSpPr/>
          <p:nvPr/>
        </p:nvGrpSpPr>
        <p:grpSpPr>
          <a:xfrm>
            <a:off x="4836254" y="1664631"/>
            <a:ext cx="3422972" cy="2317280"/>
            <a:chOff x="5103798" y="1664631"/>
            <a:chExt cx="3422972" cy="2317280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42EDFABF-6ABF-F140-7634-AB09922A4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4397" y="1933953"/>
              <a:ext cx="3301036" cy="2031407"/>
            </a:xfrm>
            <a:prstGeom prst="rect">
              <a:avLst/>
            </a:prstGeom>
          </p:spPr>
        </p:pic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9BFA339-1409-36C0-73DE-C6316959C5F6}"/>
                </a:ext>
              </a:extLst>
            </p:cNvPr>
            <p:cNvGrpSpPr/>
            <p:nvPr/>
          </p:nvGrpSpPr>
          <p:grpSpPr>
            <a:xfrm>
              <a:off x="5103798" y="1681512"/>
              <a:ext cx="449140" cy="2300399"/>
              <a:chOff x="417747" y="1770310"/>
              <a:chExt cx="449140" cy="2300399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C3E70C5-4685-CEF0-1D92-91E2BF7C05B9}"/>
                  </a:ext>
                </a:extLst>
              </p:cNvPr>
              <p:cNvSpPr txBox="1"/>
              <p:nvPr/>
            </p:nvSpPr>
            <p:spPr>
              <a:xfrm>
                <a:off x="417747" y="3315162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1F53390-1B08-96D0-A680-66E9B9E7A8D7}"/>
                  </a:ext>
                </a:extLst>
              </p:cNvPr>
              <p:cNvSpPr txBox="1"/>
              <p:nvPr/>
            </p:nvSpPr>
            <p:spPr>
              <a:xfrm>
                <a:off x="417747" y="370137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CFC5455-1612-AA20-3FDE-F70A278EBF2E}"/>
                  </a:ext>
                </a:extLst>
              </p:cNvPr>
              <p:cNvSpPr txBox="1"/>
              <p:nvPr/>
            </p:nvSpPr>
            <p:spPr>
              <a:xfrm>
                <a:off x="417747" y="254273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2FBD05-0283-609D-1D68-E5EB354B594C}"/>
                  </a:ext>
                </a:extLst>
              </p:cNvPr>
              <p:cNvSpPr txBox="1"/>
              <p:nvPr/>
            </p:nvSpPr>
            <p:spPr>
              <a:xfrm>
                <a:off x="417747" y="2928949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24EA253-04C2-AFD7-F5D0-0E116D571F68}"/>
                  </a:ext>
                </a:extLst>
              </p:cNvPr>
              <p:cNvSpPr txBox="1"/>
              <p:nvPr/>
            </p:nvSpPr>
            <p:spPr>
              <a:xfrm>
                <a:off x="417747" y="215652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B378979-5F47-2E97-C0B6-3C0C0D6DC77E}"/>
                  </a:ext>
                </a:extLst>
              </p:cNvPr>
              <p:cNvSpPr txBox="1"/>
              <p:nvPr/>
            </p:nvSpPr>
            <p:spPr>
              <a:xfrm>
                <a:off x="417747" y="177031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7A2BA84-4F48-31F8-AA70-1EF51F59E14B}"/>
                </a:ext>
              </a:extLst>
            </p:cNvPr>
            <p:cNvGrpSpPr/>
            <p:nvPr/>
          </p:nvGrpSpPr>
          <p:grpSpPr>
            <a:xfrm>
              <a:off x="5503164" y="1673073"/>
              <a:ext cx="449140" cy="2300399"/>
              <a:chOff x="1188712" y="1664634"/>
              <a:chExt cx="449140" cy="2300399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AF23E1B-903A-5E9E-C49E-7F87E0FFC40A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AA45802-973B-829D-72A3-F43FFF15D620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461A185-1273-969A-D504-8A50EDFAD7E8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7F8B22B-5FF5-8036-663D-EE594B3AE376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B6CD3E-E171-0A9E-6490-703EF92450E7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0AD0535-85A8-9CDA-A7EB-2274D75B24D1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343E64F-7ED2-CC92-4247-C9F5460E3B48}"/>
                </a:ext>
              </a:extLst>
            </p:cNvPr>
            <p:cNvGrpSpPr/>
            <p:nvPr/>
          </p:nvGrpSpPr>
          <p:grpSpPr>
            <a:xfrm>
              <a:off x="6394502" y="1673073"/>
              <a:ext cx="449140" cy="2300399"/>
              <a:chOff x="1188712" y="1664634"/>
              <a:chExt cx="449140" cy="2300399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BB8C38F-B143-E0A0-2DF9-4B258ADAEB2E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E3D7305-24AC-6402-8FAD-902639634A55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BC5D3A4-3983-7BA3-E921-8358B02226E4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77BA384-6CA6-FD60-82B1-98AA827CE6D5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931BA25-31E8-C1C7-0103-33C0FDB852C0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5E978BB-4C94-A329-A6BD-FDF21A0D34E8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82EF5FF-AC49-2AB2-11C7-B29D99B41E02}"/>
                </a:ext>
              </a:extLst>
            </p:cNvPr>
            <p:cNvGrpSpPr/>
            <p:nvPr/>
          </p:nvGrpSpPr>
          <p:grpSpPr>
            <a:xfrm>
              <a:off x="7011496" y="1673073"/>
              <a:ext cx="449140" cy="2300399"/>
              <a:chOff x="1188712" y="1664634"/>
              <a:chExt cx="449140" cy="2300399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D62DDFF-9D8B-95E3-A12E-1C8C3324AC39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2516859-8389-15A7-6B42-48C3CC4BF08C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91198E8-D8B6-D726-CDBB-62C37B46C4E9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150985D-829A-7255-B56F-2FE4F48C7168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0A705B5-7476-A793-B2E4-D70870CD5432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BDA73F1-07AC-F824-ACC9-9C8711067B4C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408B8FA-1829-E0E1-0038-12E73CA33DC8}"/>
                </a:ext>
              </a:extLst>
            </p:cNvPr>
            <p:cNvGrpSpPr/>
            <p:nvPr/>
          </p:nvGrpSpPr>
          <p:grpSpPr>
            <a:xfrm>
              <a:off x="7678264" y="1673073"/>
              <a:ext cx="449140" cy="2300399"/>
              <a:chOff x="1188712" y="1664634"/>
              <a:chExt cx="449140" cy="2300399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679956A-E861-02E4-7626-40D732D5119B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A304F51-8C0F-94B0-4D60-07F8ADB133F1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60C0BBB-48B4-5FCF-5978-0BB94F75FA77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02FD4A0-9397-7F5B-8F8C-25B9E0C28E42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EAA2AFC-3BBF-F713-18D9-E19758076A31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BDCA28C-F60F-A8F8-AE0B-2F5165F2774D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A0743CF-F3B3-4FAD-1493-423DFAF89894}"/>
                </a:ext>
              </a:extLst>
            </p:cNvPr>
            <p:cNvGrpSpPr/>
            <p:nvPr/>
          </p:nvGrpSpPr>
          <p:grpSpPr>
            <a:xfrm>
              <a:off x="8077630" y="1664631"/>
              <a:ext cx="449140" cy="2300399"/>
              <a:chOff x="1188712" y="1664634"/>
              <a:chExt cx="449140" cy="2300399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B821D28-8997-121E-AA64-7B874557596E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50F9FF3-9224-E4B6-7C5D-E029720B38D0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C4B89D8-78B8-7674-8F07-9DE0126CB3DB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F1A4789-2065-2E4E-8165-8356355AFE22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C681766-FFCF-BA92-88D4-D27E9B72BB07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4AEB94D-943A-785D-BA14-698747C68C08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D36EBF8-AA44-F65B-3436-E750F0CF1E7D}"/>
                </a:ext>
              </a:extLst>
            </p:cNvPr>
            <p:cNvSpPr/>
            <p:nvPr/>
          </p:nvSpPr>
          <p:spPr>
            <a:xfrm>
              <a:off x="5470391" y="3429233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27A5CBE-480A-74E2-60A1-909F6E08D9EA}"/>
                </a:ext>
              </a:extLst>
            </p:cNvPr>
            <p:cNvSpPr/>
            <p:nvPr/>
          </p:nvSpPr>
          <p:spPr>
            <a:xfrm>
              <a:off x="5473926" y="3823887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67B5390-AB8A-BF1F-461A-279AA7E482DB}"/>
                </a:ext>
              </a:extLst>
            </p:cNvPr>
            <p:cNvSpPr/>
            <p:nvPr/>
          </p:nvSpPr>
          <p:spPr>
            <a:xfrm>
              <a:off x="5858351" y="3823887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0FC2071-3B0A-DEB9-4F41-9924478658B7}"/>
                </a:ext>
              </a:extLst>
            </p:cNvPr>
            <p:cNvSpPr/>
            <p:nvPr/>
          </p:nvSpPr>
          <p:spPr>
            <a:xfrm>
              <a:off x="6743269" y="3815443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E5235B2-5F40-40D9-BF62-9DB902E7A6EE}"/>
                </a:ext>
              </a:extLst>
            </p:cNvPr>
            <p:cNvSpPr/>
            <p:nvPr/>
          </p:nvSpPr>
          <p:spPr>
            <a:xfrm>
              <a:off x="6745903" y="3437672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BC5A85C-4E19-CE9D-BE05-6768E193FB45}"/>
                </a:ext>
              </a:extLst>
            </p:cNvPr>
            <p:cNvSpPr/>
            <p:nvPr/>
          </p:nvSpPr>
          <p:spPr>
            <a:xfrm>
              <a:off x="7640755" y="3437672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3FF7C00-57E6-C6B6-A292-B7196353649C}"/>
                </a:ext>
              </a:extLst>
            </p:cNvPr>
            <p:cNvSpPr/>
            <p:nvPr/>
          </p:nvSpPr>
          <p:spPr>
            <a:xfrm>
              <a:off x="7626927" y="2690237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B8F3DA4-E82C-F70C-BBBF-65D7DE21BDD7}"/>
                </a:ext>
              </a:extLst>
            </p:cNvPr>
            <p:cNvSpPr/>
            <p:nvPr/>
          </p:nvSpPr>
          <p:spPr>
            <a:xfrm>
              <a:off x="8026293" y="2673358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A31DF6C-C9BE-F1F3-A63C-D8A1FE16C82C}"/>
                </a:ext>
              </a:extLst>
            </p:cNvPr>
            <p:cNvCxnSpPr>
              <a:cxnSpLocks/>
            </p:cNvCxnSpPr>
            <p:nvPr/>
          </p:nvCxnSpPr>
          <p:spPr>
            <a:xfrm>
              <a:off x="5174397" y="3525356"/>
              <a:ext cx="3643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8761204-D9A3-8E1D-C125-392B3210C8C1}"/>
                </a:ext>
              </a:extLst>
            </p:cNvPr>
            <p:cNvCxnSpPr>
              <a:cxnSpLocks/>
            </p:cNvCxnSpPr>
            <p:nvPr/>
          </p:nvCxnSpPr>
          <p:spPr>
            <a:xfrm>
              <a:off x="5555456" y="3505200"/>
              <a:ext cx="0" cy="39766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96D11F7-6EF0-7DE5-0FC6-35D18BAA4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913" y="3900488"/>
              <a:ext cx="1234368" cy="34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CA8BE8F-DC0F-E218-2D97-D9FA3ABF82B5}"/>
                </a:ext>
              </a:extLst>
            </p:cNvPr>
            <p:cNvCxnSpPr>
              <a:cxnSpLocks/>
            </p:cNvCxnSpPr>
            <p:nvPr/>
          </p:nvCxnSpPr>
          <p:spPr>
            <a:xfrm>
              <a:off x="6824915" y="3550480"/>
              <a:ext cx="0" cy="39766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6497A9-7F3B-220E-619E-E620E2B75CA0}"/>
                </a:ext>
              </a:extLst>
            </p:cNvPr>
            <p:cNvCxnSpPr>
              <a:cxnSpLocks/>
              <a:endCxn id="145" idx="6"/>
            </p:cNvCxnSpPr>
            <p:nvPr/>
          </p:nvCxnSpPr>
          <p:spPr>
            <a:xfrm flipV="1">
              <a:off x="6816775" y="3516684"/>
              <a:ext cx="982004" cy="86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FCF1534-DD57-1411-84A9-0F85C322A8E3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9" y="2774156"/>
              <a:ext cx="2847" cy="6882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19E49D8-C7F3-39AD-7932-9E80EFBE5FD1}"/>
                </a:ext>
              </a:extLst>
            </p:cNvPr>
            <p:cNvCxnSpPr>
              <a:cxnSpLocks/>
            </p:cNvCxnSpPr>
            <p:nvPr/>
          </p:nvCxnSpPr>
          <p:spPr>
            <a:xfrm>
              <a:off x="7755300" y="2763178"/>
              <a:ext cx="72251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437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9DBBFA-71A0-D17D-1614-7F7B2492C614}"/>
              </a:ext>
            </a:extLst>
          </p:cNvPr>
          <p:cNvGrpSpPr/>
          <p:nvPr/>
        </p:nvGrpSpPr>
        <p:grpSpPr>
          <a:xfrm>
            <a:off x="796288" y="1647750"/>
            <a:ext cx="3422972" cy="2317280"/>
            <a:chOff x="796288" y="1647750"/>
            <a:chExt cx="3422972" cy="23172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790A6D-D733-CF5E-C5E8-7B07402B8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6887" y="1917072"/>
              <a:ext cx="3301036" cy="2031407"/>
            </a:xfrm>
            <a:prstGeom prst="rect">
              <a:avLst/>
            </a:prstGeom>
          </p:spPr>
        </p:pic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05C99EC-3760-0A33-9499-1E0C0D4FE9FC}"/>
                </a:ext>
              </a:extLst>
            </p:cNvPr>
            <p:cNvGrpSpPr/>
            <p:nvPr/>
          </p:nvGrpSpPr>
          <p:grpSpPr>
            <a:xfrm>
              <a:off x="796288" y="1664631"/>
              <a:ext cx="449140" cy="2300399"/>
              <a:chOff x="417747" y="1770310"/>
              <a:chExt cx="449140" cy="23003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9D1267-056A-7778-4C70-8B6B612BCB9A}"/>
                  </a:ext>
                </a:extLst>
              </p:cNvPr>
              <p:cNvSpPr txBox="1"/>
              <p:nvPr/>
            </p:nvSpPr>
            <p:spPr>
              <a:xfrm>
                <a:off x="417747" y="3315162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EBD967-5E27-1FC6-AB51-5C42027C1D2A}"/>
                  </a:ext>
                </a:extLst>
              </p:cNvPr>
              <p:cNvSpPr txBox="1"/>
              <p:nvPr/>
            </p:nvSpPr>
            <p:spPr>
              <a:xfrm>
                <a:off x="417747" y="370137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00EB37-751D-3A56-30B5-FD848C54F485}"/>
                  </a:ext>
                </a:extLst>
              </p:cNvPr>
              <p:cNvSpPr txBox="1"/>
              <p:nvPr/>
            </p:nvSpPr>
            <p:spPr>
              <a:xfrm>
                <a:off x="417747" y="254273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9FC6AA-0B37-71A5-E177-7ABE0866F48A}"/>
                  </a:ext>
                </a:extLst>
              </p:cNvPr>
              <p:cNvSpPr txBox="1"/>
              <p:nvPr/>
            </p:nvSpPr>
            <p:spPr>
              <a:xfrm>
                <a:off x="417747" y="2928949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1D1AF3-B478-D521-207E-93261BD50A89}"/>
                  </a:ext>
                </a:extLst>
              </p:cNvPr>
              <p:cNvSpPr txBox="1"/>
              <p:nvPr/>
            </p:nvSpPr>
            <p:spPr>
              <a:xfrm>
                <a:off x="417747" y="215652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8E1A88-20D9-ED86-9B18-406D90C1341E}"/>
                  </a:ext>
                </a:extLst>
              </p:cNvPr>
              <p:cNvSpPr txBox="1"/>
              <p:nvPr/>
            </p:nvSpPr>
            <p:spPr>
              <a:xfrm>
                <a:off x="417747" y="177031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C7D6FAB-3B17-C96B-BF1C-E43CE04484DB}"/>
                </a:ext>
              </a:extLst>
            </p:cNvPr>
            <p:cNvGrpSpPr/>
            <p:nvPr/>
          </p:nvGrpSpPr>
          <p:grpSpPr>
            <a:xfrm>
              <a:off x="1195654" y="1656192"/>
              <a:ext cx="449140" cy="2300399"/>
              <a:chOff x="1188712" y="1664634"/>
              <a:chExt cx="449140" cy="230039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A76995-135A-8583-C0E6-4018CE0BBD1E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1A3510-6B47-3C49-2C6F-5F7934842F82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9754AC-1949-0215-2D6B-1CBBB0631F2A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6892F9-9A56-812D-8E52-CE6EC022471B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1DE7812-D055-35C6-9CC0-AC911167355D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50EB6D-0CAD-6B48-B3AB-231F21A8ADE7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345A93C-697F-1988-C949-C250A7E102D7}"/>
                </a:ext>
              </a:extLst>
            </p:cNvPr>
            <p:cNvGrpSpPr/>
            <p:nvPr/>
          </p:nvGrpSpPr>
          <p:grpSpPr>
            <a:xfrm>
              <a:off x="2086992" y="1656192"/>
              <a:ext cx="449140" cy="2300399"/>
              <a:chOff x="1188712" y="1664634"/>
              <a:chExt cx="449140" cy="2300399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37E46D-73CD-D0BE-E6EE-688B1FB18F47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7ABC7CE-7A14-3C02-77A9-D964C1B356AC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4721E4-A01E-6376-4CB0-8BD48B40EA14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A68AC02-6B3B-98C3-0E28-F49EA8565FBF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C77FAA-EC82-E29C-8D06-E2B2620514D5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CE98564-F880-BF48-E8DD-850E8F55DCAB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4C9905F-ACA6-ED06-D092-57B0652F0E6C}"/>
                </a:ext>
              </a:extLst>
            </p:cNvPr>
            <p:cNvGrpSpPr/>
            <p:nvPr/>
          </p:nvGrpSpPr>
          <p:grpSpPr>
            <a:xfrm>
              <a:off x="2703986" y="1656192"/>
              <a:ext cx="449140" cy="2300399"/>
              <a:chOff x="1188712" y="1664634"/>
              <a:chExt cx="449140" cy="2300399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36D14F-58B1-F01F-6072-F56CEC03C813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08756F7-ABEB-315B-8315-1B37D511413D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22DD057-0277-2C0F-20AC-4BE8D4A962AB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7E6C0E6-9F8C-1DF5-C02E-C3B503E31C39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51C3E86-D5D3-47E8-76D8-BBA4FAC59A98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7227103-3CAB-95A9-6692-CF40A5734B8C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A64CC20-06FE-764F-786B-0FD90E6EE8D7}"/>
                </a:ext>
              </a:extLst>
            </p:cNvPr>
            <p:cNvGrpSpPr/>
            <p:nvPr/>
          </p:nvGrpSpPr>
          <p:grpSpPr>
            <a:xfrm>
              <a:off x="3370754" y="1656192"/>
              <a:ext cx="449140" cy="2300399"/>
              <a:chOff x="1188712" y="1664634"/>
              <a:chExt cx="449140" cy="2300399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BAB29FF-A3EB-A84D-D861-F415DD27B58E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3337FAF-1D2B-817A-4325-E2E591C8695C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428738-8C87-C31A-3E9F-9F2F2E61671E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A0783EE-66A6-271E-66FC-C1771DE6640A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5CB1926-58D3-0606-7393-5F0AA65F9484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89545B-3BC2-9480-0A90-ED2F8BA31811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2BFBA7F-077F-F1E8-FC00-9B92E0C78A14}"/>
                </a:ext>
              </a:extLst>
            </p:cNvPr>
            <p:cNvGrpSpPr/>
            <p:nvPr/>
          </p:nvGrpSpPr>
          <p:grpSpPr>
            <a:xfrm>
              <a:off x="3770120" y="1647750"/>
              <a:ext cx="449140" cy="2300399"/>
              <a:chOff x="1188712" y="1664634"/>
              <a:chExt cx="449140" cy="2300399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E38C68B-72D3-7A3A-5C3D-AF2FBCE363F8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80962C8-C21E-720D-C3D5-3DB204F93172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9ED6164-6FFB-3172-7192-BE6BEBD63E6A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D40ABC9-539D-6403-B660-930EB72A223E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77C65C-46A9-9F5C-D048-5E9BC33C0835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96112A0-CD13-0E51-FEA7-6138F8D68F02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42EDFABF-6ABF-F140-7634-AB09922A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853" y="1933953"/>
            <a:ext cx="3301036" cy="2031407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99BFA339-1409-36C0-73DE-C6316959C5F6}"/>
              </a:ext>
            </a:extLst>
          </p:cNvPr>
          <p:cNvGrpSpPr/>
          <p:nvPr/>
        </p:nvGrpSpPr>
        <p:grpSpPr>
          <a:xfrm>
            <a:off x="4836254" y="1681512"/>
            <a:ext cx="449140" cy="2300399"/>
            <a:chOff x="417747" y="1770310"/>
            <a:chExt cx="449140" cy="2300399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C3E70C5-4685-CEF0-1D92-91E2BF7C05B9}"/>
                </a:ext>
              </a:extLst>
            </p:cNvPr>
            <p:cNvSpPr txBox="1"/>
            <p:nvPr/>
          </p:nvSpPr>
          <p:spPr>
            <a:xfrm>
              <a:off x="417747" y="3315162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F53390-1B08-96D0-A680-66E9B9E7A8D7}"/>
                </a:ext>
              </a:extLst>
            </p:cNvPr>
            <p:cNvSpPr txBox="1"/>
            <p:nvPr/>
          </p:nvSpPr>
          <p:spPr>
            <a:xfrm>
              <a:off x="417747" y="370137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CFC5455-1612-AA20-3FDE-F70A278EBF2E}"/>
                </a:ext>
              </a:extLst>
            </p:cNvPr>
            <p:cNvSpPr txBox="1"/>
            <p:nvPr/>
          </p:nvSpPr>
          <p:spPr>
            <a:xfrm>
              <a:off x="417747" y="2542736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F2FBD05-0283-609D-1D68-E5EB354B594C}"/>
                </a:ext>
              </a:extLst>
            </p:cNvPr>
            <p:cNvSpPr txBox="1"/>
            <p:nvPr/>
          </p:nvSpPr>
          <p:spPr>
            <a:xfrm>
              <a:off x="417747" y="2928949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24EA253-04C2-AFD7-F5D0-0E116D571F68}"/>
                </a:ext>
              </a:extLst>
            </p:cNvPr>
            <p:cNvSpPr txBox="1"/>
            <p:nvPr/>
          </p:nvSpPr>
          <p:spPr>
            <a:xfrm>
              <a:off x="417747" y="2156523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378979-5F47-2E97-C0B6-3C0C0D6DC77E}"/>
                </a:ext>
              </a:extLst>
            </p:cNvPr>
            <p:cNvSpPr txBox="1"/>
            <p:nvPr/>
          </p:nvSpPr>
          <p:spPr>
            <a:xfrm>
              <a:off x="417747" y="1770310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7A2BA84-4F48-31F8-AA70-1EF51F59E14B}"/>
              </a:ext>
            </a:extLst>
          </p:cNvPr>
          <p:cNvGrpSpPr/>
          <p:nvPr/>
        </p:nvGrpSpPr>
        <p:grpSpPr>
          <a:xfrm>
            <a:off x="5235620" y="1673073"/>
            <a:ext cx="449140" cy="2300399"/>
            <a:chOff x="1188712" y="1664634"/>
            <a:chExt cx="449140" cy="2300399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AF23E1B-903A-5E9E-C49E-7F87E0FFC40A}"/>
                </a:ext>
              </a:extLst>
            </p:cNvPr>
            <p:cNvSpPr txBox="1"/>
            <p:nvPr/>
          </p:nvSpPr>
          <p:spPr>
            <a:xfrm>
              <a:off x="1188712" y="3209486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A45802-973B-829D-72A3-F43FFF15D620}"/>
                </a:ext>
              </a:extLst>
            </p:cNvPr>
            <p:cNvSpPr txBox="1"/>
            <p:nvPr/>
          </p:nvSpPr>
          <p:spPr>
            <a:xfrm>
              <a:off x="1188712" y="3595701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461A185-1273-969A-D504-8A50EDFAD7E8}"/>
                </a:ext>
              </a:extLst>
            </p:cNvPr>
            <p:cNvSpPr txBox="1"/>
            <p:nvPr/>
          </p:nvSpPr>
          <p:spPr>
            <a:xfrm>
              <a:off x="1188712" y="2437060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7F8B22B-5FF5-8036-663D-EE594B3AE376}"/>
                </a:ext>
              </a:extLst>
            </p:cNvPr>
            <p:cNvSpPr txBox="1"/>
            <p:nvPr/>
          </p:nvSpPr>
          <p:spPr>
            <a:xfrm>
              <a:off x="1188712" y="2823273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FB6CD3E-E171-0A9E-6490-703EF92450E7}"/>
                </a:ext>
              </a:extLst>
            </p:cNvPr>
            <p:cNvSpPr txBox="1"/>
            <p:nvPr/>
          </p:nvSpPr>
          <p:spPr>
            <a:xfrm>
              <a:off x="1188712" y="2050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0AD0535-85A8-9CDA-A7EB-2274D75B24D1}"/>
                </a:ext>
              </a:extLst>
            </p:cNvPr>
            <p:cNvSpPr txBox="1"/>
            <p:nvPr/>
          </p:nvSpPr>
          <p:spPr>
            <a:xfrm>
              <a:off x="1188712" y="166463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343E64F-7ED2-CC92-4247-C9F5460E3B48}"/>
              </a:ext>
            </a:extLst>
          </p:cNvPr>
          <p:cNvGrpSpPr/>
          <p:nvPr/>
        </p:nvGrpSpPr>
        <p:grpSpPr>
          <a:xfrm>
            <a:off x="6126958" y="1673073"/>
            <a:ext cx="449140" cy="2300399"/>
            <a:chOff x="1188712" y="1664634"/>
            <a:chExt cx="449140" cy="230039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BB8C38F-B143-E0A0-2DF9-4B258ADAEB2E}"/>
                </a:ext>
              </a:extLst>
            </p:cNvPr>
            <p:cNvSpPr txBox="1"/>
            <p:nvPr/>
          </p:nvSpPr>
          <p:spPr>
            <a:xfrm>
              <a:off x="1188712" y="3209486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E3D7305-24AC-6402-8FAD-902639634A55}"/>
                </a:ext>
              </a:extLst>
            </p:cNvPr>
            <p:cNvSpPr txBox="1"/>
            <p:nvPr/>
          </p:nvSpPr>
          <p:spPr>
            <a:xfrm>
              <a:off x="1188712" y="3595701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C5D3A4-3983-7BA3-E921-8358B02226E4}"/>
                </a:ext>
              </a:extLst>
            </p:cNvPr>
            <p:cNvSpPr txBox="1"/>
            <p:nvPr/>
          </p:nvSpPr>
          <p:spPr>
            <a:xfrm>
              <a:off x="1188712" y="2437060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7BA384-6CA6-FD60-82B1-98AA827CE6D5}"/>
                </a:ext>
              </a:extLst>
            </p:cNvPr>
            <p:cNvSpPr txBox="1"/>
            <p:nvPr/>
          </p:nvSpPr>
          <p:spPr>
            <a:xfrm>
              <a:off x="1188712" y="2823273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931BA25-31E8-C1C7-0103-33C0FDB852C0}"/>
                </a:ext>
              </a:extLst>
            </p:cNvPr>
            <p:cNvSpPr txBox="1"/>
            <p:nvPr/>
          </p:nvSpPr>
          <p:spPr>
            <a:xfrm>
              <a:off x="1188712" y="2050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5E978BB-4C94-A329-A6BD-FDF21A0D34E8}"/>
                </a:ext>
              </a:extLst>
            </p:cNvPr>
            <p:cNvSpPr txBox="1"/>
            <p:nvPr/>
          </p:nvSpPr>
          <p:spPr>
            <a:xfrm>
              <a:off x="1188712" y="166463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82EF5FF-AC49-2AB2-11C7-B29D99B41E02}"/>
              </a:ext>
            </a:extLst>
          </p:cNvPr>
          <p:cNvGrpSpPr/>
          <p:nvPr/>
        </p:nvGrpSpPr>
        <p:grpSpPr>
          <a:xfrm>
            <a:off x="6743952" y="1673073"/>
            <a:ext cx="449140" cy="2300399"/>
            <a:chOff x="1188712" y="1664634"/>
            <a:chExt cx="449140" cy="2300399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D62DDFF-9D8B-95E3-A12E-1C8C3324AC39}"/>
                </a:ext>
              </a:extLst>
            </p:cNvPr>
            <p:cNvSpPr txBox="1"/>
            <p:nvPr/>
          </p:nvSpPr>
          <p:spPr>
            <a:xfrm>
              <a:off x="1188712" y="3209486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2516859-8389-15A7-6B42-48C3CC4BF08C}"/>
                </a:ext>
              </a:extLst>
            </p:cNvPr>
            <p:cNvSpPr txBox="1"/>
            <p:nvPr/>
          </p:nvSpPr>
          <p:spPr>
            <a:xfrm>
              <a:off x="1188712" y="3595701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91198E8-D8B6-D726-CDBB-62C37B46C4E9}"/>
                </a:ext>
              </a:extLst>
            </p:cNvPr>
            <p:cNvSpPr txBox="1"/>
            <p:nvPr/>
          </p:nvSpPr>
          <p:spPr>
            <a:xfrm>
              <a:off x="1188712" y="2437060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150985D-829A-7255-B56F-2FE4F48C7168}"/>
                </a:ext>
              </a:extLst>
            </p:cNvPr>
            <p:cNvSpPr txBox="1"/>
            <p:nvPr/>
          </p:nvSpPr>
          <p:spPr>
            <a:xfrm>
              <a:off x="1188712" y="2823273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0A705B5-7476-A793-B2E4-D70870CD5432}"/>
                </a:ext>
              </a:extLst>
            </p:cNvPr>
            <p:cNvSpPr txBox="1"/>
            <p:nvPr/>
          </p:nvSpPr>
          <p:spPr>
            <a:xfrm>
              <a:off x="1188712" y="2050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BDA73F1-07AC-F824-ACC9-9C8711067B4C}"/>
                </a:ext>
              </a:extLst>
            </p:cNvPr>
            <p:cNvSpPr txBox="1"/>
            <p:nvPr/>
          </p:nvSpPr>
          <p:spPr>
            <a:xfrm>
              <a:off x="1188712" y="166463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408B8FA-1829-E0E1-0038-12E73CA33DC8}"/>
              </a:ext>
            </a:extLst>
          </p:cNvPr>
          <p:cNvGrpSpPr/>
          <p:nvPr/>
        </p:nvGrpSpPr>
        <p:grpSpPr>
          <a:xfrm>
            <a:off x="7410720" y="1673073"/>
            <a:ext cx="449140" cy="2300399"/>
            <a:chOff x="1188712" y="1664634"/>
            <a:chExt cx="449140" cy="2300399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679956A-E861-02E4-7626-40D732D5119B}"/>
                </a:ext>
              </a:extLst>
            </p:cNvPr>
            <p:cNvSpPr txBox="1"/>
            <p:nvPr/>
          </p:nvSpPr>
          <p:spPr>
            <a:xfrm>
              <a:off x="1188712" y="3209486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A304F51-8C0F-94B0-4D60-07F8ADB133F1}"/>
                </a:ext>
              </a:extLst>
            </p:cNvPr>
            <p:cNvSpPr txBox="1"/>
            <p:nvPr/>
          </p:nvSpPr>
          <p:spPr>
            <a:xfrm>
              <a:off x="1188712" y="3595701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60C0BBB-48B4-5FCF-5978-0BB94F75FA77}"/>
                </a:ext>
              </a:extLst>
            </p:cNvPr>
            <p:cNvSpPr txBox="1"/>
            <p:nvPr/>
          </p:nvSpPr>
          <p:spPr>
            <a:xfrm>
              <a:off x="1188712" y="2437060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02FD4A0-9397-7F5B-8F8C-25B9E0C28E42}"/>
                </a:ext>
              </a:extLst>
            </p:cNvPr>
            <p:cNvSpPr txBox="1"/>
            <p:nvPr/>
          </p:nvSpPr>
          <p:spPr>
            <a:xfrm>
              <a:off x="1188712" y="2823273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EAA2AFC-3BBF-F713-18D9-E19758076A31}"/>
                </a:ext>
              </a:extLst>
            </p:cNvPr>
            <p:cNvSpPr txBox="1"/>
            <p:nvPr/>
          </p:nvSpPr>
          <p:spPr>
            <a:xfrm>
              <a:off x="1188712" y="2050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BDCA28C-F60F-A8F8-AE0B-2F5165F2774D}"/>
                </a:ext>
              </a:extLst>
            </p:cNvPr>
            <p:cNvSpPr txBox="1"/>
            <p:nvPr/>
          </p:nvSpPr>
          <p:spPr>
            <a:xfrm>
              <a:off x="1188712" y="166463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A0743CF-F3B3-4FAD-1493-423DFAF89894}"/>
              </a:ext>
            </a:extLst>
          </p:cNvPr>
          <p:cNvGrpSpPr/>
          <p:nvPr/>
        </p:nvGrpSpPr>
        <p:grpSpPr>
          <a:xfrm>
            <a:off x="7810086" y="1664631"/>
            <a:ext cx="449140" cy="2300399"/>
            <a:chOff x="1188712" y="1664634"/>
            <a:chExt cx="449140" cy="2300399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B821D28-8997-121E-AA64-7B874557596E}"/>
                </a:ext>
              </a:extLst>
            </p:cNvPr>
            <p:cNvSpPr txBox="1"/>
            <p:nvPr/>
          </p:nvSpPr>
          <p:spPr>
            <a:xfrm>
              <a:off x="1188712" y="3209486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0F9FF3-9224-E4B6-7C5D-E029720B38D0}"/>
                </a:ext>
              </a:extLst>
            </p:cNvPr>
            <p:cNvSpPr txBox="1"/>
            <p:nvPr/>
          </p:nvSpPr>
          <p:spPr>
            <a:xfrm>
              <a:off x="1188712" y="3595701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C4B89D8-78B8-7674-8F07-9DE0126CB3DB}"/>
                </a:ext>
              </a:extLst>
            </p:cNvPr>
            <p:cNvSpPr txBox="1"/>
            <p:nvPr/>
          </p:nvSpPr>
          <p:spPr>
            <a:xfrm>
              <a:off x="1188712" y="2437060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F1A4789-2065-2E4E-8165-8356355AFE22}"/>
                </a:ext>
              </a:extLst>
            </p:cNvPr>
            <p:cNvSpPr txBox="1"/>
            <p:nvPr/>
          </p:nvSpPr>
          <p:spPr>
            <a:xfrm>
              <a:off x="1188712" y="2823273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C681766-FFCF-BA92-88D4-D27E9B72BB07}"/>
                </a:ext>
              </a:extLst>
            </p:cNvPr>
            <p:cNvSpPr txBox="1"/>
            <p:nvPr/>
          </p:nvSpPr>
          <p:spPr>
            <a:xfrm>
              <a:off x="1188712" y="2050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4AEB94D-943A-785D-BA14-698747C68C08}"/>
                </a:ext>
              </a:extLst>
            </p:cNvPr>
            <p:cNvSpPr txBox="1"/>
            <p:nvPr/>
          </p:nvSpPr>
          <p:spPr>
            <a:xfrm>
              <a:off x="1188712" y="166463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6497A9-7F3B-220E-619E-E620E2B75CA0}"/>
              </a:ext>
            </a:extLst>
          </p:cNvPr>
          <p:cNvCxnSpPr>
            <a:cxnSpLocks/>
          </p:cNvCxnSpPr>
          <p:nvPr/>
        </p:nvCxnSpPr>
        <p:spPr>
          <a:xfrm>
            <a:off x="4878319" y="2762108"/>
            <a:ext cx="29317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FCF1534-DD57-1411-84A9-0F85C322A8E3}"/>
              </a:ext>
            </a:extLst>
          </p:cNvPr>
          <p:cNvCxnSpPr>
            <a:cxnSpLocks/>
          </p:cNvCxnSpPr>
          <p:nvPr/>
        </p:nvCxnSpPr>
        <p:spPr>
          <a:xfrm>
            <a:off x="7830652" y="2380928"/>
            <a:ext cx="0" cy="38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8BD6314-6321-6642-7749-D2B1F8129137}"/>
              </a:ext>
            </a:extLst>
          </p:cNvPr>
          <p:cNvSpPr/>
          <p:nvPr/>
        </p:nvSpPr>
        <p:spPr>
          <a:xfrm>
            <a:off x="5217685" y="2681059"/>
            <a:ext cx="158024" cy="158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FBC154-A7A0-4867-14ED-7B6A1811CF45}"/>
              </a:ext>
            </a:extLst>
          </p:cNvPr>
          <p:cNvCxnSpPr>
            <a:cxnSpLocks/>
          </p:cNvCxnSpPr>
          <p:nvPr/>
        </p:nvCxnSpPr>
        <p:spPr>
          <a:xfrm>
            <a:off x="7859860" y="2380928"/>
            <a:ext cx="348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956C867-B646-F853-C001-0F50F6E6D143}"/>
              </a:ext>
            </a:extLst>
          </p:cNvPr>
          <p:cNvSpPr/>
          <p:nvPr/>
        </p:nvSpPr>
        <p:spPr>
          <a:xfrm>
            <a:off x="5593309" y="2681059"/>
            <a:ext cx="158024" cy="158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D910E9-74CC-49ED-E122-CB90D08A8620}"/>
              </a:ext>
            </a:extLst>
          </p:cNvPr>
          <p:cNvSpPr/>
          <p:nvPr/>
        </p:nvSpPr>
        <p:spPr>
          <a:xfrm>
            <a:off x="6727445" y="2681059"/>
            <a:ext cx="158024" cy="158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C63DF-0952-0969-EA32-3B79EE743BCE}"/>
              </a:ext>
            </a:extLst>
          </p:cNvPr>
          <p:cNvSpPr/>
          <p:nvPr/>
        </p:nvSpPr>
        <p:spPr>
          <a:xfrm>
            <a:off x="7368349" y="2674989"/>
            <a:ext cx="158024" cy="158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38B0F8-9EAE-D9DC-42D7-B4A646BC5530}"/>
              </a:ext>
            </a:extLst>
          </p:cNvPr>
          <p:cNvSpPr/>
          <p:nvPr/>
        </p:nvSpPr>
        <p:spPr>
          <a:xfrm>
            <a:off x="7752304" y="2681059"/>
            <a:ext cx="158024" cy="158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F7774B1-83CF-C1E4-B531-1B8E1590FCB1}"/>
              </a:ext>
            </a:extLst>
          </p:cNvPr>
          <p:cNvSpPr/>
          <p:nvPr/>
        </p:nvSpPr>
        <p:spPr>
          <a:xfrm>
            <a:off x="7749129" y="2293475"/>
            <a:ext cx="158024" cy="158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390DBA-6541-C873-C488-EFC4FB735672}"/>
              </a:ext>
            </a:extLst>
          </p:cNvPr>
          <p:cNvSpPr/>
          <p:nvPr/>
        </p:nvSpPr>
        <p:spPr>
          <a:xfrm>
            <a:off x="3703547" y="2269019"/>
            <a:ext cx="158412" cy="133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112904-E5AE-45D3-1DFD-A9548787CAB0}"/>
              </a:ext>
            </a:extLst>
          </p:cNvPr>
          <p:cNvCxnSpPr>
            <a:cxnSpLocks/>
          </p:cNvCxnSpPr>
          <p:nvPr/>
        </p:nvCxnSpPr>
        <p:spPr>
          <a:xfrm>
            <a:off x="3596105" y="2361556"/>
            <a:ext cx="3480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189D32-2609-3C07-FACD-1C68BB4EE908}"/>
              </a:ext>
            </a:extLst>
          </p:cNvPr>
          <p:cNvCxnSpPr>
            <a:cxnSpLocks/>
          </p:cNvCxnSpPr>
          <p:nvPr/>
        </p:nvCxnSpPr>
        <p:spPr>
          <a:xfrm>
            <a:off x="3640555" y="2739381"/>
            <a:ext cx="3480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218B63-4DC2-653B-F4ED-0EFAF4FCF5BF}"/>
              </a:ext>
            </a:extLst>
          </p:cNvPr>
          <p:cNvCxnSpPr>
            <a:cxnSpLocks/>
          </p:cNvCxnSpPr>
          <p:nvPr/>
        </p:nvCxnSpPr>
        <p:spPr>
          <a:xfrm>
            <a:off x="3637380" y="3123556"/>
            <a:ext cx="3480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9B4203-23C9-96A5-2123-ADBD7F2B0CFE}"/>
              </a:ext>
            </a:extLst>
          </p:cNvPr>
          <p:cNvCxnSpPr>
            <a:cxnSpLocks/>
          </p:cNvCxnSpPr>
          <p:nvPr/>
        </p:nvCxnSpPr>
        <p:spPr>
          <a:xfrm>
            <a:off x="3656430" y="3504556"/>
            <a:ext cx="3480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F86074A-9BBE-C2B3-E45C-5E852B4A10BF}"/>
              </a:ext>
            </a:extLst>
          </p:cNvPr>
          <p:cNvSpPr/>
          <p:nvPr/>
        </p:nvSpPr>
        <p:spPr>
          <a:xfrm>
            <a:off x="7757796" y="2999497"/>
            <a:ext cx="158412" cy="714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47D131-5134-26E3-77B2-F21A7813C65D}"/>
              </a:ext>
            </a:extLst>
          </p:cNvPr>
          <p:cNvCxnSpPr>
            <a:cxnSpLocks/>
          </p:cNvCxnSpPr>
          <p:nvPr/>
        </p:nvCxnSpPr>
        <p:spPr>
          <a:xfrm>
            <a:off x="7695030" y="3139431"/>
            <a:ext cx="3480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6774E1-35D8-8185-105C-88A16FDBB477}"/>
              </a:ext>
            </a:extLst>
          </p:cNvPr>
          <p:cNvCxnSpPr>
            <a:cxnSpLocks/>
          </p:cNvCxnSpPr>
          <p:nvPr/>
        </p:nvCxnSpPr>
        <p:spPr>
          <a:xfrm>
            <a:off x="7714080" y="3520431"/>
            <a:ext cx="3480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24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3269</TotalTime>
  <Words>360</Words>
  <Application>Microsoft Office PowerPoint</Application>
  <PresentationFormat>Custom</PresentationFormat>
  <Paragraphs>272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Ian Parberry</cp:lastModifiedBy>
  <cp:revision>24</cp:revision>
  <dcterms:created xsi:type="dcterms:W3CDTF">2023-02-06T20:21:57Z</dcterms:created>
  <dcterms:modified xsi:type="dcterms:W3CDTF">2023-04-18T22:36:12Z</dcterms:modified>
</cp:coreProperties>
</file>