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8" autoAdjust="0"/>
  </p:normalViewPr>
  <p:slideViewPr>
    <p:cSldViewPr snapToGrid="0">
      <p:cViewPr>
        <p:scale>
          <a:sx n="150" d="100"/>
          <a:sy n="150" d="100"/>
        </p:scale>
        <p:origin x="-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0FCCC-2B06-418C-A4DF-76541C2DCE7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EBB-8A4C-4349-A80F-0BA5F830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EBB-8A4C-4349-A80F-0BA5F830E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EBB-8A4C-4349-A80F-0BA5F830E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821059" y="5667449"/>
            <a:ext cx="0" cy="337875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4" y="3577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4" y="11645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4" y="19713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4" y="27781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4" y="35849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4" y="43917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51985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4" y="35772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1167701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14" y="1966273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02" y="2752953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18" y="3580195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20" y="4387156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5194117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6005324"/>
            <a:ext cx="2760530" cy="4689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6005323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BB466E-259D-47C6-86AB-5654CB7AA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21059" y="4860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6882F-36A2-4DB7-8C03-59F864823F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21059" y="40538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E9233-8B28-47D0-BCBB-4F23A9A682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1059" y="32470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E56D5-F87A-4A6F-BA66-4B057C7EE35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21060" y="24402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3D1B30-41EB-4C27-AEBF-5A119FD84A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21060" y="16334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270D3-C818-4050-A1A2-B17479B0548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21059" y="826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B90CEC-6A60-4830-A3B3-F602F49E1553}"/>
              </a:ext>
            </a:extLst>
          </p:cNvPr>
          <p:cNvGrpSpPr/>
          <p:nvPr/>
        </p:nvGrpSpPr>
        <p:grpSpPr>
          <a:xfrm>
            <a:off x="4470617" y="1668289"/>
            <a:ext cx="2395112" cy="2515243"/>
            <a:chOff x="4347758" y="3702240"/>
            <a:chExt cx="2395112" cy="25152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97A1945-7481-42E3-B1A0-514A41E11743}"/>
                </a:ext>
              </a:extLst>
            </p:cNvPr>
            <p:cNvGrpSpPr/>
            <p:nvPr/>
          </p:nvGrpSpPr>
          <p:grpSpPr>
            <a:xfrm>
              <a:off x="4347758" y="3702240"/>
              <a:ext cx="2390676" cy="2118550"/>
              <a:chOff x="4439483" y="1565122"/>
              <a:chExt cx="2390676" cy="211855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1749A1-916F-418A-9B14-17CBB6CDEDEF}"/>
                  </a:ext>
                </a:extLst>
              </p:cNvPr>
              <p:cNvSpPr/>
              <p:nvPr/>
            </p:nvSpPr>
            <p:spPr>
              <a:xfrm>
                <a:off x="505850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A919479-AD0F-49A9-A307-8180267819A1}"/>
                  </a:ext>
                </a:extLst>
              </p:cNvPr>
              <p:cNvSpPr/>
              <p:nvPr/>
            </p:nvSpPr>
            <p:spPr>
              <a:xfrm>
                <a:off x="535378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24896E0-2688-4340-ABD8-3D8D92EAEABA}"/>
                  </a:ext>
                </a:extLst>
              </p:cNvPr>
              <p:cNvSpPr/>
              <p:nvPr/>
            </p:nvSpPr>
            <p:spPr>
              <a:xfrm>
                <a:off x="564905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7365E74-BC7F-44F7-B05B-EB571A7E8085}"/>
                  </a:ext>
                </a:extLst>
              </p:cNvPr>
              <p:cNvSpPr/>
              <p:nvPr/>
            </p:nvSpPr>
            <p:spPr>
              <a:xfrm>
                <a:off x="594433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300F7C-A3B4-447D-8FBF-94917CB50DC6}"/>
                  </a:ext>
                </a:extLst>
              </p:cNvPr>
              <p:cNvSpPr/>
              <p:nvPr/>
            </p:nvSpPr>
            <p:spPr>
              <a:xfrm>
                <a:off x="6239609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177D62-9E6A-4165-9B58-53A02AE1F8DE}"/>
                  </a:ext>
                </a:extLst>
              </p:cNvPr>
              <p:cNvSpPr/>
              <p:nvPr/>
            </p:nvSpPr>
            <p:spPr>
              <a:xfrm>
                <a:off x="6534884" y="220196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66A46CA-4BD5-401B-9C16-1C5DA54AD5CB}"/>
                  </a:ext>
                </a:extLst>
              </p:cNvPr>
              <p:cNvSpPr/>
              <p:nvPr/>
            </p:nvSpPr>
            <p:spPr>
              <a:xfrm>
                <a:off x="505850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56EB9D2-F4E9-495F-B632-A27E0BF8249D}"/>
                  </a:ext>
                </a:extLst>
              </p:cNvPr>
              <p:cNvSpPr/>
              <p:nvPr/>
            </p:nvSpPr>
            <p:spPr>
              <a:xfrm>
                <a:off x="535378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29A7EE0-81DE-41AD-89B1-EDEC5AE63D40}"/>
                  </a:ext>
                </a:extLst>
              </p:cNvPr>
              <p:cNvSpPr/>
              <p:nvPr/>
            </p:nvSpPr>
            <p:spPr>
              <a:xfrm>
                <a:off x="564905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5791606-D5D5-4CC3-A729-09FD498DD185}"/>
                  </a:ext>
                </a:extLst>
              </p:cNvPr>
              <p:cNvSpPr/>
              <p:nvPr/>
            </p:nvSpPr>
            <p:spPr>
              <a:xfrm>
                <a:off x="594433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B2E0312-F5F5-441C-941A-2C26F427FBE5}"/>
                  </a:ext>
                </a:extLst>
              </p:cNvPr>
              <p:cNvSpPr/>
              <p:nvPr/>
            </p:nvSpPr>
            <p:spPr>
              <a:xfrm>
                <a:off x="6239609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10819-C456-46FA-811A-A9A50B79BDEC}"/>
                  </a:ext>
                </a:extLst>
              </p:cNvPr>
              <p:cNvSpPr/>
              <p:nvPr/>
            </p:nvSpPr>
            <p:spPr>
              <a:xfrm>
                <a:off x="6534884" y="249723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D242CD-F529-4A98-9160-01A31F05701F}"/>
                  </a:ext>
                </a:extLst>
              </p:cNvPr>
              <p:cNvSpPr/>
              <p:nvPr/>
            </p:nvSpPr>
            <p:spPr>
              <a:xfrm>
                <a:off x="505850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80CE603-8067-4A0F-BCBF-FCCD669FA2DF}"/>
                  </a:ext>
                </a:extLst>
              </p:cNvPr>
              <p:cNvSpPr/>
              <p:nvPr/>
            </p:nvSpPr>
            <p:spPr>
              <a:xfrm>
                <a:off x="535378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C18A6C-8739-4A9E-9A90-3934550DA7A0}"/>
                  </a:ext>
                </a:extLst>
              </p:cNvPr>
              <p:cNvSpPr/>
              <p:nvPr/>
            </p:nvSpPr>
            <p:spPr>
              <a:xfrm>
                <a:off x="564905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EFF45-C05B-44AD-AD23-089269F60933}"/>
                  </a:ext>
                </a:extLst>
              </p:cNvPr>
              <p:cNvSpPr/>
              <p:nvPr/>
            </p:nvSpPr>
            <p:spPr>
              <a:xfrm>
                <a:off x="594433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810D3D-92DA-4652-9A6D-77B00177B342}"/>
                  </a:ext>
                </a:extLst>
              </p:cNvPr>
              <p:cNvSpPr/>
              <p:nvPr/>
            </p:nvSpPr>
            <p:spPr>
              <a:xfrm>
                <a:off x="6239609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04A4261-B412-4528-BA7A-FA410553F100}"/>
                  </a:ext>
                </a:extLst>
              </p:cNvPr>
              <p:cNvSpPr/>
              <p:nvPr/>
            </p:nvSpPr>
            <p:spPr>
              <a:xfrm>
                <a:off x="6534884" y="279251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05BA0-11AB-4378-9C5D-9C31F22117B3}"/>
                  </a:ext>
                </a:extLst>
              </p:cNvPr>
              <p:cNvSpPr/>
              <p:nvPr/>
            </p:nvSpPr>
            <p:spPr>
              <a:xfrm>
                <a:off x="505850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735148-A0B2-4645-8AFD-AF9CB1B32454}"/>
                  </a:ext>
                </a:extLst>
              </p:cNvPr>
              <p:cNvSpPr/>
              <p:nvPr/>
            </p:nvSpPr>
            <p:spPr>
              <a:xfrm>
                <a:off x="535378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C1D0F11-1FB9-46B3-8661-F1DCFE7D6D18}"/>
                  </a:ext>
                </a:extLst>
              </p:cNvPr>
              <p:cNvSpPr/>
              <p:nvPr/>
            </p:nvSpPr>
            <p:spPr>
              <a:xfrm>
                <a:off x="564905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08DB7D-45F9-4ECB-813A-9B40712A03EB}"/>
                  </a:ext>
                </a:extLst>
              </p:cNvPr>
              <p:cNvSpPr/>
              <p:nvPr/>
            </p:nvSpPr>
            <p:spPr>
              <a:xfrm>
                <a:off x="594433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4DC0840-7E41-4AEE-BBE1-61734B1700B6}"/>
                  </a:ext>
                </a:extLst>
              </p:cNvPr>
              <p:cNvSpPr/>
              <p:nvPr/>
            </p:nvSpPr>
            <p:spPr>
              <a:xfrm>
                <a:off x="6239609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330C93F-783B-4634-AEFA-3A490C74494A}"/>
                  </a:ext>
                </a:extLst>
              </p:cNvPr>
              <p:cNvSpPr/>
              <p:nvPr/>
            </p:nvSpPr>
            <p:spPr>
              <a:xfrm>
                <a:off x="6534884" y="30877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0B33E83-56CF-4CFF-BDCD-687126CEBB8B}"/>
                  </a:ext>
                </a:extLst>
              </p:cNvPr>
              <p:cNvSpPr/>
              <p:nvPr/>
            </p:nvSpPr>
            <p:spPr>
              <a:xfrm>
                <a:off x="505850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A1C1D9E-3F81-4089-A30E-4504408F5683}"/>
                  </a:ext>
                </a:extLst>
              </p:cNvPr>
              <p:cNvSpPr/>
              <p:nvPr/>
            </p:nvSpPr>
            <p:spPr>
              <a:xfrm>
                <a:off x="535378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112B23-506F-44D6-9EDE-6BF3769FBBC7}"/>
                  </a:ext>
                </a:extLst>
              </p:cNvPr>
              <p:cNvSpPr/>
              <p:nvPr/>
            </p:nvSpPr>
            <p:spPr>
              <a:xfrm>
                <a:off x="564905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69F89D5-C478-4181-8473-87FAE2B4E8DD}"/>
                  </a:ext>
                </a:extLst>
              </p:cNvPr>
              <p:cNvSpPr/>
              <p:nvPr/>
            </p:nvSpPr>
            <p:spPr>
              <a:xfrm>
                <a:off x="594433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713755-5643-4849-BBD1-4778E54F7CCC}"/>
                  </a:ext>
                </a:extLst>
              </p:cNvPr>
              <p:cNvSpPr/>
              <p:nvPr/>
            </p:nvSpPr>
            <p:spPr>
              <a:xfrm>
                <a:off x="6239609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2B26413-75B7-4F15-B686-EDDCDB7AE886}"/>
                  </a:ext>
                </a:extLst>
              </p:cNvPr>
              <p:cNvSpPr/>
              <p:nvPr/>
            </p:nvSpPr>
            <p:spPr>
              <a:xfrm>
                <a:off x="6534884" y="3384883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E5530BC-2233-449E-A503-96D6665CD9BD}"/>
                  </a:ext>
                </a:extLst>
              </p:cNvPr>
              <p:cNvSpPr/>
              <p:nvPr/>
            </p:nvSpPr>
            <p:spPr>
              <a:xfrm>
                <a:off x="4778866" y="22072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6859CF-FD9C-4F73-BA25-80E07F0BAB3A}"/>
                  </a:ext>
                </a:extLst>
              </p:cNvPr>
              <p:cNvSpPr/>
              <p:nvPr/>
            </p:nvSpPr>
            <p:spPr>
              <a:xfrm>
                <a:off x="4775638" y="250257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F0958D-3CEA-45B0-9D07-D98E2DE1561C}"/>
                  </a:ext>
                </a:extLst>
              </p:cNvPr>
              <p:cNvSpPr/>
              <p:nvPr/>
            </p:nvSpPr>
            <p:spPr>
              <a:xfrm>
                <a:off x="4780913" y="279784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0C306B9-5007-4332-87F6-645A6AF4E027}"/>
                  </a:ext>
                </a:extLst>
              </p:cNvPr>
              <p:cNvSpPr/>
              <p:nvPr/>
            </p:nvSpPr>
            <p:spPr>
              <a:xfrm>
                <a:off x="4778866" y="309312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AF2072-DB3D-4054-948D-7C207F3ABCEA}"/>
                  </a:ext>
                </a:extLst>
              </p:cNvPr>
              <p:cNvSpPr/>
              <p:nvPr/>
            </p:nvSpPr>
            <p:spPr>
              <a:xfrm>
                <a:off x="4775638" y="33883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Level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26667"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A71A4AD-687A-4541-B01F-F2585A3FF78E}"/>
                  </a:ext>
                </a:extLst>
              </p:cNvPr>
              <p:cNvSpPr/>
              <p:nvPr/>
            </p:nvSpPr>
            <p:spPr>
              <a:xfrm>
                <a:off x="5056880" y="190668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849F96E-F9EA-4724-BBB7-0C1E80D9BC04}"/>
                  </a:ext>
                </a:extLst>
              </p:cNvPr>
              <p:cNvSpPr/>
              <p:nvPr/>
            </p:nvSpPr>
            <p:spPr>
              <a:xfrm>
                <a:off x="5352969" y="190831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A0ADAEA-36D2-49FA-AC47-876BDEAD5A9F}"/>
                  </a:ext>
                </a:extLst>
              </p:cNvPr>
              <p:cNvSpPr/>
              <p:nvPr/>
            </p:nvSpPr>
            <p:spPr>
              <a:xfrm>
                <a:off x="5648651" y="190355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0E60CA8-8DB5-40FB-AF06-47C348FAFDFF}"/>
                  </a:ext>
                </a:extLst>
              </p:cNvPr>
              <p:cNvSpPr/>
              <p:nvPr/>
            </p:nvSpPr>
            <p:spPr>
              <a:xfrm>
                <a:off x="5939898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D468AF-0C50-4BFB-A553-23B8A48BD3F9}"/>
                  </a:ext>
                </a:extLst>
              </p:cNvPr>
              <p:cNvSpPr/>
              <p:nvPr/>
            </p:nvSpPr>
            <p:spPr>
              <a:xfrm>
                <a:off x="6235173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F18DE90-340B-4766-8B5C-63BB46CEA5E6}"/>
                  </a:ext>
                </a:extLst>
              </p:cNvPr>
              <p:cNvSpPr/>
              <p:nvPr/>
            </p:nvSpPr>
            <p:spPr>
              <a:xfrm>
                <a:off x="6530448" y="190847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FE0238-2736-4D39-8241-8FB36A84CDB9}"/>
                  </a:ext>
                </a:extLst>
              </p:cNvPr>
              <p:cNvSpPr txBox="1"/>
              <p:nvPr/>
            </p:nvSpPr>
            <p:spPr>
              <a:xfrm>
                <a:off x="5391553" y="1565122"/>
                <a:ext cx="10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Channel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7C56E2-2175-443F-8BCD-3C18DA69B91F}"/>
                </a:ext>
              </a:extLst>
            </p:cNvPr>
            <p:cNvSpPr txBox="1"/>
            <p:nvPr/>
          </p:nvSpPr>
          <p:spPr>
            <a:xfrm>
              <a:off x="4683238" y="5848151"/>
              <a:ext cx="205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m_nComparator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ED1D98-10C9-3525-CDDC-957669D1F8CC}"/>
              </a:ext>
            </a:extLst>
          </p:cNvPr>
          <p:cNvGrpSpPr/>
          <p:nvPr/>
        </p:nvGrpSpPr>
        <p:grpSpPr>
          <a:xfrm>
            <a:off x="4475053" y="1668289"/>
            <a:ext cx="2390676" cy="2491394"/>
            <a:chOff x="9853612" y="857797"/>
            <a:chExt cx="2390676" cy="24913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1047263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1076791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1106318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1135846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11653738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11949013" y="149463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1047263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1076791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1106318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1135846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11653738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11949013" y="178991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1047263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1076791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1106318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1135846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11653738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11949013" y="20851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1047263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1076791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1106318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1135846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11653738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11949013" y="23804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1047263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1076791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1106318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1135846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11653738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11949013" y="267755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10192995" y="14999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10189767" y="179524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10195042" y="209052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10192995" y="238579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10189767" y="26810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97" r="-24590" b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10471009" y="119936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10767098" y="120099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11062780" y="11962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11354027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11649302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11944577" y="120115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10805682" y="857797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B73037-0E22-3C61-87EE-9D58A246327E}"/>
                </a:ext>
              </a:extLst>
            </p:cNvPr>
            <p:cNvSpPr txBox="1"/>
            <p:nvPr/>
          </p:nvSpPr>
          <p:spPr>
            <a:xfrm>
              <a:off x="10487252" y="297985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m_nMatching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6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187070-D540-EDA9-6B70-54F8D6E3666F}"/>
              </a:ext>
            </a:extLst>
          </p:cNvPr>
          <p:cNvGrpSpPr/>
          <p:nvPr/>
        </p:nvGrpSpPr>
        <p:grpSpPr>
          <a:xfrm>
            <a:off x="4836254" y="1664631"/>
            <a:ext cx="3422972" cy="2317280"/>
            <a:chOff x="5103798" y="1664631"/>
            <a:chExt cx="3422972" cy="231728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2EDFABF-6ABF-F140-7634-AB09922A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397" y="1933953"/>
              <a:ext cx="3301036" cy="2031407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BFA339-1409-36C0-73DE-C6316959C5F6}"/>
                </a:ext>
              </a:extLst>
            </p:cNvPr>
            <p:cNvGrpSpPr/>
            <p:nvPr/>
          </p:nvGrpSpPr>
          <p:grpSpPr>
            <a:xfrm>
              <a:off x="5103798" y="1681512"/>
              <a:ext cx="449140" cy="2300399"/>
              <a:chOff x="417747" y="1770310"/>
              <a:chExt cx="449140" cy="230039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E70C5-4685-CEF0-1D92-91E2BF7C05B9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F53390-1B08-96D0-A680-66E9B9E7A8D7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FC5455-1612-AA20-3FDE-F70A278EBF2E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2FBD05-0283-609D-1D68-E5EB354B594C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4EA253-04C2-AFD7-F5D0-0E116D571F68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378979-5F47-2E97-C0B6-3C0C0D6DC77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7A2BA84-4F48-31F8-AA70-1EF51F59E14B}"/>
                </a:ext>
              </a:extLst>
            </p:cNvPr>
            <p:cNvGrpSpPr/>
            <p:nvPr/>
          </p:nvGrpSpPr>
          <p:grpSpPr>
            <a:xfrm>
              <a:off x="5503164" y="1673073"/>
              <a:ext cx="449140" cy="2300399"/>
              <a:chOff x="1188712" y="1664634"/>
              <a:chExt cx="449140" cy="2300399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AF23E1B-903A-5E9E-C49E-7F87E0FFC40A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AA45802-973B-829D-72A3-F43FFF15D62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61A185-1273-969A-D504-8A50EDFAD7E8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F8B22B-5FF5-8036-663D-EE594B3AE376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B6CD3E-E171-0A9E-6490-703EF92450E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AD0535-85A8-9CDA-A7EB-2274D75B24D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343E64F-7ED2-CC92-4247-C9F5460E3B48}"/>
                </a:ext>
              </a:extLst>
            </p:cNvPr>
            <p:cNvGrpSpPr/>
            <p:nvPr/>
          </p:nvGrpSpPr>
          <p:grpSpPr>
            <a:xfrm>
              <a:off x="6394502" y="1673073"/>
              <a:ext cx="449140" cy="2300399"/>
              <a:chOff x="1188712" y="1664634"/>
              <a:chExt cx="449140" cy="230039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B8C38F-B143-E0A0-2DF9-4B258ADAEB2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3D7305-24AC-6402-8FAD-902639634A55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BC5D3A4-3983-7BA3-E921-8358B02226E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77BA384-6CA6-FD60-82B1-98AA827CE6D5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931BA25-31E8-C1C7-0103-33C0FDB852C0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5E978BB-4C94-A329-A6BD-FDF21A0D34E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82EF5FF-AC49-2AB2-11C7-B29D99B41E02}"/>
                </a:ext>
              </a:extLst>
            </p:cNvPr>
            <p:cNvGrpSpPr/>
            <p:nvPr/>
          </p:nvGrpSpPr>
          <p:grpSpPr>
            <a:xfrm>
              <a:off x="7011496" y="1673073"/>
              <a:ext cx="449140" cy="2300399"/>
              <a:chOff x="1188712" y="1664634"/>
              <a:chExt cx="449140" cy="23003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62DDFF-9D8B-95E3-A12E-1C8C3324AC39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2516859-8389-15A7-6B42-48C3CC4BF08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1198E8-D8B6-D726-CDBB-62C37B46C4E9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150985D-829A-7255-B56F-2FE4F48C7168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A705B5-7476-A793-B2E4-D70870CD5432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DA73F1-07AC-F824-ACC9-9C8711067B4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08B8FA-1829-E0E1-0038-12E73CA33DC8}"/>
                </a:ext>
              </a:extLst>
            </p:cNvPr>
            <p:cNvGrpSpPr/>
            <p:nvPr/>
          </p:nvGrpSpPr>
          <p:grpSpPr>
            <a:xfrm>
              <a:off x="7678264" y="1673073"/>
              <a:ext cx="449140" cy="2300399"/>
              <a:chOff x="1188712" y="1664634"/>
              <a:chExt cx="449140" cy="230039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679956A-E861-02E4-7626-40D732D5119B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A304F51-8C0F-94B0-4D60-07F8ADB133F1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0C0BBB-48B4-5FCF-5978-0BB94F75FA77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02FD4A0-9397-7F5B-8F8C-25B9E0C28E4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A2AFC-3BBF-F713-18D9-E19758076A31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DCA28C-F60F-A8F8-AE0B-2F5165F2774D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0743CF-F3B3-4FAD-1493-423DFAF89894}"/>
                </a:ext>
              </a:extLst>
            </p:cNvPr>
            <p:cNvGrpSpPr/>
            <p:nvPr/>
          </p:nvGrpSpPr>
          <p:grpSpPr>
            <a:xfrm>
              <a:off x="8077630" y="1664631"/>
              <a:ext cx="449140" cy="2300399"/>
              <a:chOff x="1188712" y="1664634"/>
              <a:chExt cx="449140" cy="230039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821D28-8997-121E-AA64-7B874557596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50F9FF3-9224-E4B6-7C5D-E029720B38D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4B89D8-78B8-7674-8F07-9DE0126CB3D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F1A4789-2065-2E4E-8165-8356355AFE2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C681766-FFCF-BA92-88D4-D27E9B72BB0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AEB94D-943A-785D-BA14-698747C68C0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36EBF8-AA44-F65B-3436-E750F0CF1E7D}"/>
                </a:ext>
              </a:extLst>
            </p:cNvPr>
            <p:cNvSpPr/>
            <p:nvPr/>
          </p:nvSpPr>
          <p:spPr>
            <a:xfrm>
              <a:off x="5470391" y="342923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7A5CBE-480A-74E2-60A1-909F6E08D9EA}"/>
                </a:ext>
              </a:extLst>
            </p:cNvPr>
            <p:cNvSpPr/>
            <p:nvPr/>
          </p:nvSpPr>
          <p:spPr>
            <a:xfrm>
              <a:off x="5473926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67B5390-AB8A-BF1F-461A-279AA7E482DB}"/>
                </a:ext>
              </a:extLst>
            </p:cNvPr>
            <p:cNvSpPr/>
            <p:nvPr/>
          </p:nvSpPr>
          <p:spPr>
            <a:xfrm>
              <a:off x="5858351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0FC2071-3B0A-DEB9-4F41-9924478658B7}"/>
                </a:ext>
              </a:extLst>
            </p:cNvPr>
            <p:cNvSpPr/>
            <p:nvPr/>
          </p:nvSpPr>
          <p:spPr>
            <a:xfrm>
              <a:off x="6743269" y="381544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E5235B2-5F40-40D9-BF62-9DB902E7A6EE}"/>
                </a:ext>
              </a:extLst>
            </p:cNvPr>
            <p:cNvSpPr/>
            <p:nvPr/>
          </p:nvSpPr>
          <p:spPr>
            <a:xfrm>
              <a:off x="6745903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BC5A85C-4E19-CE9D-BE05-6768E193FB45}"/>
                </a:ext>
              </a:extLst>
            </p:cNvPr>
            <p:cNvSpPr/>
            <p:nvPr/>
          </p:nvSpPr>
          <p:spPr>
            <a:xfrm>
              <a:off x="7640755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3FF7C00-57E6-C6B6-A292-B7196353649C}"/>
                </a:ext>
              </a:extLst>
            </p:cNvPr>
            <p:cNvSpPr/>
            <p:nvPr/>
          </p:nvSpPr>
          <p:spPr>
            <a:xfrm>
              <a:off x="7626927" y="269023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B8F3DA4-E82C-F70C-BBBF-65D7DE21BDD7}"/>
                </a:ext>
              </a:extLst>
            </p:cNvPr>
            <p:cNvSpPr/>
            <p:nvPr/>
          </p:nvSpPr>
          <p:spPr>
            <a:xfrm>
              <a:off x="8026293" y="2673358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31DF6C-C9BE-F1F3-A63C-D8A1FE16C82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397" y="3525356"/>
              <a:ext cx="3643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8761204-D9A3-8E1D-C125-392B3210C8C1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56" y="350520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96D11F7-6EF0-7DE5-0FC6-35D18BAA4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913" y="3900488"/>
              <a:ext cx="1234368" cy="3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A8BE8F-DC0F-E218-2D97-D9FA3ABF82B5}"/>
                </a:ext>
              </a:extLst>
            </p:cNvPr>
            <p:cNvCxnSpPr>
              <a:cxnSpLocks/>
            </p:cNvCxnSpPr>
            <p:nvPr/>
          </p:nvCxnSpPr>
          <p:spPr>
            <a:xfrm>
              <a:off x="6824915" y="355048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6497A9-7F3B-220E-619E-E620E2B75CA0}"/>
                </a:ext>
              </a:extLst>
            </p:cNvPr>
            <p:cNvCxnSpPr>
              <a:cxnSpLocks/>
              <a:endCxn id="145" idx="6"/>
            </p:cNvCxnSpPr>
            <p:nvPr/>
          </p:nvCxnSpPr>
          <p:spPr>
            <a:xfrm flipV="1">
              <a:off x="6816775" y="3516684"/>
              <a:ext cx="982004" cy="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FCF1534-DD57-1411-84A9-0F85C322A8E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9" y="2774156"/>
              <a:ext cx="2847" cy="688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19E49D8-C7F3-39AD-7932-9E80EFBE5FD1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00" y="2763178"/>
              <a:ext cx="7225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3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42EDFABF-6ABF-F140-7634-AB09922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3" y="1933953"/>
            <a:ext cx="3301036" cy="2031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99BFA339-1409-36C0-73DE-C6316959C5F6}"/>
              </a:ext>
            </a:extLst>
          </p:cNvPr>
          <p:cNvGrpSpPr/>
          <p:nvPr/>
        </p:nvGrpSpPr>
        <p:grpSpPr>
          <a:xfrm>
            <a:off x="4836254" y="1681512"/>
            <a:ext cx="449140" cy="2300399"/>
            <a:chOff x="417747" y="1770310"/>
            <a:chExt cx="449140" cy="230039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3E70C5-4685-CEF0-1D92-91E2BF7C05B9}"/>
                </a:ext>
              </a:extLst>
            </p:cNvPr>
            <p:cNvSpPr txBox="1"/>
            <p:nvPr/>
          </p:nvSpPr>
          <p:spPr>
            <a:xfrm>
              <a:off x="417747" y="3315162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F53390-1B08-96D0-A680-66E9B9E7A8D7}"/>
                </a:ext>
              </a:extLst>
            </p:cNvPr>
            <p:cNvSpPr txBox="1"/>
            <p:nvPr/>
          </p:nvSpPr>
          <p:spPr>
            <a:xfrm>
              <a:off x="417747" y="370137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FC5455-1612-AA20-3FDE-F70A278EBF2E}"/>
                </a:ext>
              </a:extLst>
            </p:cNvPr>
            <p:cNvSpPr txBox="1"/>
            <p:nvPr/>
          </p:nvSpPr>
          <p:spPr>
            <a:xfrm>
              <a:off x="417747" y="254273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2FBD05-0283-609D-1D68-E5EB354B594C}"/>
                </a:ext>
              </a:extLst>
            </p:cNvPr>
            <p:cNvSpPr txBox="1"/>
            <p:nvPr/>
          </p:nvSpPr>
          <p:spPr>
            <a:xfrm>
              <a:off x="417747" y="2928949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4EA253-04C2-AFD7-F5D0-0E116D571F68}"/>
                </a:ext>
              </a:extLst>
            </p:cNvPr>
            <p:cNvSpPr txBox="1"/>
            <p:nvPr/>
          </p:nvSpPr>
          <p:spPr>
            <a:xfrm>
              <a:off x="417747" y="215652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378979-5F47-2E97-C0B6-3C0C0D6DC77E}"/>
                </a:ext>
              </a:extLst>
            </p:cNvPr>
            <p:cNvSpPr txBox="1"/>
            <p:nvPr/>
          </p:nvSpPr>
          <p:spPr>
            <a:xfrm>
              <a:off x="417747" y="177031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A2BA84-4F48-31F8-AA70-1EF51F59E14B}"/>
              </a:ext>
            </a:extLst>
          </p:cNvPr>
          <p:cNvGrpSpPr/>
          <p:nvPr/>
        </p:nvGrpSpPr>
        <p:grpSpPr>
          <a:xfrm>
            <a:off x="5235620" y="1673073"/>
            <a:ext cx="449140" cy="2300399"/>
            <a:chOff x="1188712" y="1664634"/>
            <a:chExt cx="449140" cy="230039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AF23E1B-903A-5E9E-C49E-7F87E0FFC40A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A45802-973B-829D-72A3-F43FFF15D62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461A185-1273-969A-D504-8A50EDFAD7E8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F8B22B-5FF5-8036-663D-EE594B3AE376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B6CD3E-E171-0A9E-6490-703EF92450E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AD0535-85A8-9CDA-A7EB-2274D75B24D1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43E64F-7ED2-CC92-4247-C9F5460E3B48}"/>
              </a:ext>
            </a:extLst>
          </p:cNvPr>
          <p:cNvGrpSpPr/>
          <p:nvPr/>
        </p:nvGrpSpPr>
        <p:grpSpPr>
          <a:xfrm>
            <a:off x="6126958" y="1673073"/>
            <a:ext cx="449140" cy="2300399"/>
            <a:chOff x="1188712" y="1664634"/>
            <a:chExt cx="449140" cy="230039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B8C38F-B143-E0A0-2DF9-4B258ADAEB2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3D7305-24AC-6402-8FAD-902639634A55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C5D3A4-3983-7BA3-E921-8358B02226E4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7BA384-6CA6-FD60-82B1-98AA827CE6D5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31BA25-31E8-C1C7-0103-33C0FDB852C0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E978BB-4C94-A329-A6BD-FDF21A0D34E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82EF5FF-AC49-2AB2-11C7-B29D99B41E02}"/>
              </a:ext>
            </a:extLst>
          </p:cNvPr>
          <p:cNvGrpSpPr/>
          <p:nvPr/>
        </p:nvGrpSpPr>
        <p:grpSpPr>
          <a:xfrm>
            <a:off x="6743952" y="1673073"/>
            <a:ext cx="449140" cy="2300399"/>
            <a:chOff x="1188712" y="1664634"/>
            <a:chExt cx="449140" cy="23003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62DDFF-9D8B-95E3-A12E-1C8C3324AC39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516859-8389-15A7-6B42-48C3CC4BF08C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1198E8-D8B6-D726-CDBB-62C37B46C4E9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150985D-829A-7255-B56F-2FE4F48C7168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0A705B5-7476-A793-B2E4-D70870CD5432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DA73F1-07AC-F824-ACC9-9C8711067B4C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408B8FA-1829-E0E1-0038-12E73CA33DC8}"/>
              </a:ext>
            </a:extLst>
          </p:cNvPr>
          <p:cNvGrpSpPr/>
          <p:nvPr/>
        </p:nvGrpSpPr>
        <p:grpSpPr>
          <a:xfrm>
            <a:off x="7410720" y="1673073"/>
            <a:ext cx="449140" cy="2300399"/>
            <a:chOff x="1188712" y="1664634"/>
            <a:chExt cx="449140" cy="230039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79956A-E861-02E4-7626-40D732D5119B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304F51-8C0F-94B0-4D60-07F8ADB133F1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60C0BBB-48B4-5FCF-5978-0BB94F75FA77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02FD4A0-9397-7F5B-8F8C-25B9E0C28E4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EAA2AFC-3BBF-F713-18D9-E19758076A31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BDCA28C-F60F-A8F8-AE0B-2F5165F2774D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743CF-F3B3-4FAD-1493-423DFAF89894}"/>
              </a:ext>
            </a:extLst>
          </p:cNvPr>
          <p:cNvGrpSpPr/>
          <p:nvPr/>
        </p:nvGrpSpPr>
        <p:grpSpPr>
          <a:xfrm>
            <a:off x="7810086" y="1664631"/>
            <a:ext cx="449140" cy="2300399"/>
            <a:chOff x="1188712" y="1664634"/>
            <a:chExt cx="449140" cy="23003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B821D28-8997-121E-AA64-7B874557596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0F9FF3-9224-E4B6-7C5D-E029720B38D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4B89D8-78B8-7674-8F07-9DE0126CB3DB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F1A4789-2065-2E4E-8165-8356355AFE2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C681766-FFCF-BA92-88D4-D27E9B72BB0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4AEB94D-943A-785D-BA14-698747C68C0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6497A9-7F3B-220E-619E-E620E2B75CA0}"/>
              </a:ext>
            </a:extLst>
          </p:cNvPr>
          <p:cNvCxnSpPr>
            <a:cxnSpLocks/>
          </p:cNvCxnSpPr>
          <p:nvPr/>
        </p:nvCxnSpPr>
        <p:spPr>
          <a:xfrm>
            <a:off x="4878319" y="2762108"/>
            <a:ext cx="29317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CF1534-DD57-1411-84A9-0F85C322A8E3}"/>
              </a:ext>
            </a:extLst>
          </p:cNvPr>
          <p:cNvCxnSpPr>
            <a:cxnSpLocks/>
          </p:cNvCxnSpPr>
          <p:nvPr/>
        </p:nvCxnSpPr>
        <p:spPr>
          <a:xfrm>
            <a:off x="7830652" y="2380928"/>
            <a:ext cx="0" cy="38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BD6314-6321-6642-7749-D2B1F8129137}"/>
              </a:ext>
            </a:extLst>
          </p:cNvPr>
          <p:cNvSpPr/>
          <p:nvPr/>
        </p:nvSpPr>
        <p:spPr>
          <a:xfrm>
            <a:off x="521768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BC154-A7A0-4867-14ED-7B6A1811CF45}"/>
              </a:ext>
            </a:extLst>
          </p:cNvPr>
          <p:cNvCxnSpPr>
            <a:cxnSpLocks/>
          </p:cNvCxnSpPr>
          <p:nvPr/>
        </p:nvCxnSpPr>
        <p:spPr>
          <a:xfrm>
            <a:off x="7859860" y="2380928"/>
            <a:ext cx="348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56C867-B646-F853-C001-0F50F6E6D143}"/>
              </a:ext>
            </a:extLst>
          </p:cNvPr>
          <p:cNvSpPr/>
          <p:nvPr/>
        </p:nvSpPr>
        <p:spPr>
          <a:xfrm>
            <a:off x="5593309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D910E9-74CC-49ED-E122-CB90D08A8620}"/>
              </a:ext>
            </a:extLst>
          </p:cNvPr>
          <p:cNvSpPr/>
          <p:nvPr/>
        </p:nvSpPr>
        <p:spPr>
          <a:xfrm>
            <a:off x="672744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C63DF-0952-0969-EA32-3B79EE743BCE}"/>
              </a:ext>
            </a:extLst>
          </p:cNvPr>
          <p:cNvSpPr/>
          <p:nvPr/>
        </p:nvSpPr>
        <p:spPr>
          <a:xfrm>
            <a:off x="7368349" y="267498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38B0F8-9EAE-D9DC-42D7-B4A646BC5530}"/>
              </a:ext>
            </a:extLst>
          </p:cNvPr>
          <p:cNvSpPr/>
          <p:nvPr/>
        </p:nvSpPr>
        <p:spPr>
          <a:xfrm>
            <a:off x="7752304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7774B1-83CF-C1E4-B531-1B8E1590FCB1}"/>
              </a:ext>
            </a:extLst>
          </p:cNvPr>
          <p:cNvSpPr/>
          <p:nvPr/>
        </p:nvSpPr>
        <p:spPr>
          <a:xfrm>
            <a:off x="7749129" y="2293475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90DBA-6541-C873-C488-EFC4FB735672}"/>
              </a:ext>
            </a:extLst>
          </p:cNvPr>
          <p:cNvSpPr/>
          <p:nvPr/>
        </p:nvSpPr>
        <p:spPr>
          <a:xfrm>
            <a:off x="3703547" y="2269019"/>
            <a:ext cx="158412" cy="133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112904-E5AE-45D3-1DFD-A9548787CAB0}"/>
              </a:ext>
            </a:extLst>
          </p:cNvPr>
          <p:cNvCxnSpPr>
            <a:cxnSpLocks/>
          </p:cNvCxnSpPr>
          <p:nvPr/>
        </p:nvCxnSpPr>
        <p:spPr>
          <a:xfrm>
            <a:off x="3596105" y="2361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189D32-2609-3C07-FACD-1C68BB4EE908}"/>
              </a:ext>
            </a:extLst>
          </p:cNvPr>
          <p:cNvCxnSpPr>
            <a:cxnSpLocks/>
          </p:cNvCxnSpPr>
          <p:nvPr/>
        </p:nvCxnSpPr>
        <p:spPr>
          <a:xfrm>
            <a:off x="3640555" y="273938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218B63-4DC2-653B-F4ED-0EFAF4FCF5BF}"/>
              </a:ext>
            </a:extLst>
          </p:cNvPr>
          <p:cNvCxnSpPr>
            <a:cxnSpLocks/>
          </p:cNvCxnSpPr>
          <p:nvPr/>
        </p:nvCxnSpPr>
        <p:spPr>
          <a:xfrm>
            <a:off x="3637380" y="3123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9B4203-23C9-96A5-2123-ADBD7F2B0CFE}"/>
              </a:ext>
            </a:extLst>
          </p:cNvPr>
          <p:cNvCxnSpPr>
            <a:cxnSpLocks/>
          </p:cNvCxnSpPr>
          <p:nvPr/>
        </p:nvCxnSpPr>
        <p:spPr>
          <a:xfrm>
            <a:off x="3656430" y="3504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86074A-9BBE-C2B3-E45C-5E852B4A10BF}"/>
              </a:ext>
            </a:extLst>
          </p:cNvPr>
          <p:cNvSpPr/>
          <p:nvPr/>
        </p:nvSpPr>
        <p:spPr>
          <a:xfrm>
            <a:off x="7757796" y="2999497"/>
            <a:ext cx="158412" cy="71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47D131-5134-26E3-77B2-F21A7813C65D}"/>
              </a:ext>
            </a:extLst>
          </p:cNvPr>
          <p:cNvCxnSpPr>
            <a:cxnSpLocks/>
          </p:cNvCxnSpPr>
          <p:nvPr/>
        </p:nvCxnSpPr>
        <p:spPr>
          <a:xfrm>
            <a:off x="7695030" y="3139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6774E1-35D8-8185-105C-88A16FDBB477}"/>
              </a:ext>
            </a:extLst>
          </p:cNvPr>
          <p:cNvCxnSpPr>
            <a:cxnSpLocks/>
          </p:cNvCxnSpPr>
          <p:nvPr/>
        </p:nvCxnSpPr>
        <p:spPr>
          <a:xfrm>
            <a:off x="7714080" y="3520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C7893E0A-EB28-44CA-B63E-FEFD294926A9}"/>
              </a:ext>
            </a:extLst>
          </p:cNvPr>
          <p:cNvSpPr/>
          <p:nvPr/>
        </p:nvSpPr>
        <p:spPr>
          <a:xfrm>
            <a:off x="854332" y="886071"/>
            <a:ext cx="190245" cy="478679"/>
          </a:xfrm>
          <a:prstGeom prst="leftBrace">
            <a:avLst/>
          </a:prstGeom>
          <a:ln w="3175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8DD4C82-B0BD-423B-8C79-D6131E9C7E5B}"/>
              </a:ext>
            </a:extLst>
          </p:cNvPr>
          <p:cNvSpPr/>
          <p:nvPr/>
        </p:nvSpPr>
        <p:spPr>
          <a:xfrm>
            <a:off x="854332" y="1662434"/>
            <a:ext cx="190245" cy="478679"/>
          </a:xfrm>
          <a:prstGeom prst="leftBrace">
            <a:avLst/>
          </a:prstGeom>
          <a:ln w="3175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873A34-66B3-41F2-AD27-AB0B9F4AFD78}"/>
              </a:ext>
            </a:extLst>
          </p:cNvPr>
          <p:cNvSpPr/>
          <p:nvPr/>
        </p:nvSpPr>
        <p:spPr>
          <a:xfrm>
            <a:off x="356500" y="1118483"/>
            <a:ext cx="394854" cy="768927"/>
          </a:xfrm>
          <a:custGeom>
            <a:avLst/>
            <a:gdLst>
              <a:gd name="connsiteX0" fmla="*/ 277098 w 277098"/>
              <a:gd name="connsiteY0" fmla="*/ 0 h 768927"/>
              <a:gd name="connsiteX1" fmla="*/ 7 w 277098"/>
              <a:gd name="connsiteY1" fmla="*/ 401782 h 768927"/>
              <a:gd name="connsiteX2" fmla="*/ 270171 w 277098"/>
              <a:gd name="connsiteY2" fmla="*/ 768927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768927">
                <a:moveTo>
                  <a:pt x="277098" y="0"/>
                </a:moveTo>
                <a:cubicBezTo>
                  <a:pt x="139129" y="136814"/>
                  <a:pt x="1161" y="273628"/>
                  <a:pt x="7" y="401782"/>
                </a:cubicBezTo>
                <a:cubicBezTo>
                  <a:pt x="-1147" y="529936"/>
                  <a:pt x="134512" y="649431"/>
                  <a:pt x="270171" y="768927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37DE0B-4321-420E-A748-2A127201E286}"/>
              </a:ext>
            </a:extLst>
          </p:cNvPr>
          <p:cNvGrpSpPr/>
          <p:nvPr/>
        </p:nvGrpSpPr>
        <p:grpSpPr>
          <a:xfrm>
            <a:off x="1147555" y="870719"/>
            <a:ext cx="3301036" cy="2033382"/>
            <a:chOff x="1147555" y="870719"/>
            <a:chExt cx="3301036" cy="20333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96729-71EC-430D-94FF-D9689C9E03B5}"/>
                </a:ext>
              </a:extLst>
            </p:cNvPr>
            <p:cNvCxnSpPr/>
            <p:nvPr/>
          </p:nvCxnSpPr>
          <p:spPr>
            <a:xfrm>
              <a:off x="1147555" y="283584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C681AD-8C64-44F1-90E8-84E94DCDFCE8}"/>
                </a:ext>
              </a:extLst>
            </p:cNvPr>
            <p:cNvCxnSpPr/>
            <p:nvPr/>
          </p:nvCxnSpPr>
          <p:spPr>
            <a:xfrm>
              <a:off x="1147555" y="935333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E6702D-0B49-4F3A-8189-1E6BB4DD4A3A}"/>
                </a:ext>
              </a:extLst>
            </p:cNvPr>
            <p:cNvCxnSpPr/>
            <p:nvPr/>
          </p:nvCxnSpPr>
          <p:spPr>
            <a:xfrm>
              <a:off x="1147555" y="1311192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8BB4CB-7668-404E-884E-2DFCD3B59359}"/>
                </a:ext>
              </a:extLst>
            </p:cNvPr>
            <p:cNvCxnSpPr/>
            <p:nvPr/>
          </p:nvCxnSpPr>
          <p:spPr>
            <a:xfrm>
              <a:off x="1147555" y="1693275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7EA431-A00F-4985-99B6-1D668CCBCC5C}"/>
                </a:ext>
              </a:extLst>
            </p:cNvPr>
            <p:cNvCxnSpPr/>
            <p:nvPr/>
          </p:nvCxnSpPr>
          <p:spPr>
            <a:xfrm>
              <a:off x="1147555" y="2074924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547415-21F7-403C-8A59-0591E2BEEE71}"/>
                </a:ext>
              </a:extLst>
            </p:cNvPr>
            <p:cNvCxnSpPr/>
            <p:nvPr/>
          </p:nvCxnSpPr>
          <p:spPr>
            <a:xfrm>
              <a:off x="1147555" y="245592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BB1BE2-375B-4D77-B114-49EC1387089F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flipH="1">
              <a:off x="1529372" y="99651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F9A142-8757-4292-B235-CC524B4837ED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1529372" y="1762709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0CD089-5554-4AE8-9E40-589A91565F26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1529372" y="251707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739B02-3259-40AA-A15C-4186B11CCF20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1911187" y="1761307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8BAA95-547C-4860-9DF7-B74DC9BB23C8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 flipH="1">
              <a:off x="2169178" y="1376435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66EB2F-C250-4F94-9466-A710A81E74FC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13170" y="994544"/>
              <a:ext cx="7606" cy="1015786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8EB09E-EB34-4DB2-9C14-B216C3B47F9D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2798579" y="1382885"/>
              <a:ext cx="0" cy="633893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1EF387-2C39-4A39-9F27-E261220A01E4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3052977" y="999967"/>
              <a:ext cx="0" cy="633893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39B74B-755C-4C5C-868D-264038F4CB42}"/>
                </a:ext>
              </a:extLst>
            </p:cNvPr>
            <p:cNvCxnSpPr>
              <a:cxnSpLocks/>
            </p:cNvCxnSpPr>
            <p:nvPr/>
          </p:nvCxnSpPr>
          <p:spPr>
            <a:xfrm>
              <a:off x="3431990" y="2146383"/>
              <a:ext cx="0" cy="62678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D6840E-8641-4F6D-8566-6E96F38AD032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>
              <a:off x="3688350" y="1762799"/>
              <a:ext cx="1631" cy="624866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4731DB-6C88-4C9E-90F4-FEEC16CE7BAF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flipH="1">
              <a:off x="3431991" y="99890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A6E7F21-F283-425B-9AC6-5663D72BA9F0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4070166" y="137990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FFC6E5-A3E1-4D6B-9554-A490249D831F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flipH="1">
              <a:off x="4070165" y="213715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3E5FB6-5FB2-4BC7-9C7E-CCAB97DE1834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 flipH="1">
              <a:off x="2798579" y="252051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B81E31-5327-470B-BA5B-511A4245894D}"/>
                </a:ext>
              </a:extLst>
            </p:cNvPr>
            <p:cNvSpPr/>
            <p:nvPr/>
          </p:nvSpPr>
          <p:spPr>
            <a:xfrm>
              <a:off x="1467460" y="87269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CE8689-56B4-4C9B-B255-7EC9F02E9EBB}"/>
                </a:ext>
              </a:extLst>
            </p:cNvPr>
            <p:cNvSpPr/>
            <p:nvPr/>
          </p:nvSpPr>
          <p:spPr>
            <a:xfrm>
              <a:off x="1467459" y="1252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508B74-E20C-47BE-BBD7-B3BB6EC6D504}"/>
                </a:ext>
              </a:extLst>
            </p:cNvPr>
            <p:cNvSpPr/>
            <p:nvPr/>
          </p:nvSpPr>
          <p:spPr>
            <a:xfrm>
              <a:off x="1467459" y="16388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720B79-9386-4D0B-9ACD-DE4C070BC677}"/>
                </a:ext>
              </a:extLst>
            </p:cNvPr>
            <p:cNvSpPr/>
            <p:nvPr/>
          </p:nvSpPr>
          <p:spPr>
            <a:xfrm>
              <a:off x="1467459" y="201301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40995D-88CD-4948-9CB2-5ADFA7ACEE0A}"/>
                </a:ext>
              </a:extLst>
            </p:cNvPr>
            <p:cNvSpPr/>
            <p:nvPr/>
          </p:nvSpPr>
          <p:spPr>
            <a:xfrm>
              <a:off x="1467460" y="23932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81AA388-48D1-4533-8492-EBE04B5C55FA}"/>
                </a:ext>
              </a:extLst>
            </p:cNvPr>
            <p:cNvSpPr/>
            <p:nvPr/>
          </p:nvSpPr>
          <p:spPr>
            <a:xfrm>
              <a:off x="1467459" y="27731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566C1-F5A4-4386-855B-C6D8A680B414}"/>
                </a:ext>
              </a:extLst>
            </p:cNvPr>
            <p:cNvSpPr/>
            <p:nvPr/>
          </p:nvSpPr>
          <p:spPr>
            <a:xfrm>
              <a:off x="1849275" y="1637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F41DE4-62EE-4C91-BAA7-695EFC9AD58E}"/>
                </a:ext>
              </a:extLst>
            </p:cNvPr>
            <p:cNvSpPr/>
            <p:nvPr/>
          </p:nvSpPr>
          <p:spPr>
            <a:xfrm>
              <a:off x="1849274" y="2780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52C60D-3BC0-4A7A-9F1A-BAFB634BECC6}"/>
                </a:ext>
              </a:extLst>
            </p:cNvPr>
            <p:cNvSpPr/>
            <p:nvPr/>
          </p:nvSpPr>
          <p:spPr>
            <a:xfrm>
              <a:off x="2107266" y="1252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85A61F-FB21-4940-BBE4-EE5A298BFDC8}"/>
                </a:ext>
              </a:extLst>
            </p:cNvPr>
            <p:cNvSpPr/>
            <p:nvPr/>
          </p:nvSpPr>
          <p:spPr>
            <a:xfrm>
              <a:off x="2107265" y="23954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17B581-039C-4078-AE3F-6F27F88DB6BD}"/>
                </a:ext>
              </a:extLst>
            </p:cNvPr>
            <p:cNvSpPr/>
            <p:nvPr/>
          </p:nvSpPr>
          <p:spPr>
            <a:xfrm>
              <a:off x="2358863" y="8707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F942AF-CA0F-48D1-A1A1-9BA6F8CD28AB}"/>
                </a:ext>
              </a:extLst>
            </p:cNvPr>
            <p:cNvSpPr/>
            <p:nvPr/>
          </p:nvSpPr>
          <p:spPr>
            <a:xfrm>
              <a:off x="2358862" y="201351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25A289-6FA3-461A-901B-4901419E2866}"/>
                </a:ext>
              </a:extLst>
            </p:cNvPr>
            <p:cNvSpPr/>
            <p:nvPr/>
          </p:nvSpPr>
          <p:spPr>
            <a:xfrm>
              <a:off x="2736667" y="239669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248FC4-F6F2-4412-BC61-F0956D31727C}"/>
                </a:ext>
              </a:extLst>
            </p:cNvPr>
            <p:cNvSpPr/>
            <p:nvPr/>
          </p:nvSpPr>
          <p:spPr>
            <a:xfrm>
              <a:off x="2736666" y="2776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F23778-9E2D-4368-BD68-8D7F6A5E8220}"/>
                </a:ext>
              </a:extLst>
            </p:cNvPr>
            <p:cNvSpPr/>
            <p:nvPr/>
          </p:nvSpPr>
          <p:spPr>
            <a:xfrm>
              <a:off x="3370079" y="8750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68D54B-FDB6-4441-86AE-00F868F10FE2}"/>
                </a:ext>
              </a:extLst>
            </p:cNvPr>
            <p:cNvSpPr/>
            <p:nvPr/>
          </p:nvSpPr>
          <p:spPr>
            <a:xfrm>
              <a:off x="3370078" y="125499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5D1673-62F2-4A39-9C5F-DB6CF3753761}"/>
                </a:ext>
              </a:extLst>
            </p:cNvPr>
            <p:cNvSpPr/>
            <p:nvPr/>
          </p:nvSpPr>
          <p:spPr>
            <a:xfrm>
              <a:off x="4008254" y="12560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E78028-5AD4-423F-BDDA-4CA89473BA0E}"/>
                </a:ext>
              </a:extLst>
            </p:cNvPr>
            <p:cNvSpPr/>
            <p:nvPr/>
          </p:nvSpPr>
          <p:spPr>
            <a:xfrm>
              <a:off x="4008253" y="163599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E350A6-448B-46A2-B208-AB31DA6AC562}"/>
                </a:ext>
              </a:extLst>
            </p:cNvPr>
            <p:cNvSpPr/>
            <p:nvPr/>
          </p:nvSpPr>
          <p:spPr>
            <a:xfrm>
              <a:off x="4008253" y="20133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ADF176-3108-4D04-A517-484CBC2CBF03}"/>
                </a:ext>
              </a:extLst>
            </p:cNvPr>
            <p:cNvSpPr/>
            <p:nvPr/>
          </p:nvSpPr>
          <p:spPr>
            <a:xfrm>
              <a:off x="4008252" y="23932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D55026-BBC3-429D-8884-7F8FD4EA43C4}"/>
                </a:ext>
              </a:extLst>
            </p:cNvPr>
            <p:cNvSpPr/>
            <p:nvPr/>
          </p:nvSpPr>
          <p:spPr>
            <a:xfrm>
              <a:off x="2736666" y="125906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F8FC5B-A718-4D29-98BB-CF1CDE9CA272}"/>
                </a:ext>
              </a:extLst>
            </p:cNvPr>
            <p:cNvSpPr/>
            <p:nvPr/>
          </p:nvSpPr>
          <p:spPr>
            <a:xfrm>
              <a:off x="2736666" y="201677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7EED62-6CDD-4B5C-A724-0D54E12615AE}"/>
                </a:ext>
              </a:extLst>
            </p:cNvPr>
            <p:cNvSpPr/>
            <p:nvPr/>
          </p:nvSpPr>
          <p:spPr>
            <a:xfrm>
              <a:off x="2991064" y="87614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958C74-AC35-4DC7-B78C-5B3022527ED8}"/>
                </a:ext>
              </a:extLst>
            </p:cNvPr>
            <p:cNvSpPr/>
            <p:nvPr/>
          </p:nvSpPr>
          <p:spPr>
            <a:xfrm>
              <a:off x="2991064" y="163386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F9C368-FEC5-4CA1-9A6D-79D3AE6C69B1}"/>
                </a:ext>
              </a:extLst>
            </p:cNvPr>
            <p:cNvSpPr/>
            <p:nvPr/>
          </p:nvSpPr>
          <p:spPr>
            <a:xfrm>
              <a:off x="3372450" y="20225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8E587FF-192E-4AFE-BC98-EEE464CECA9C}"/>
                </a:ext>
              </a:extLst>
            </p:cNvPr>
            <p:cNvSpPr/>
            <p:nvPr/>
          </p:nvSpPr>
          <p:spPr>
            <a:xfrm>
              <a:off x="3372450" y="2780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A1551D-A8D2-40A8-9383-DF9674DB9569}"/>
                </a:ext>
              </a:extLst>
            </p:cNvPr>
            <p:cNvSpPr/>
            <p:nvPr/>
          </p:nvSpPr>
          <p:spPr>
            <a:xfrm>
              <a:off x="3626437" y="163897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9E8F16-B3D1-42A7-910B-AF33BEE3A27C}"/>
                </a:ext>
              </a:extLst>
            </p:cNvPr>
            <p:cNvSpPr/>
            <p:nvPr/>
          </p:nvSpPr>
          <p:spPr>
            <a:xfrm>
              <a:off x="3626437" y="23966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F9F3AF-FB13-498C-A3EB-C29B9468854F}"/>
              </a:ext>
            </a:extLst>
          </p:cNvPr>
          <p:cNvGrpSpPr/>
          <p:nvPr/>
        </p:nvGrpSpPr>
        <p:grpSpPr>
          <a:xfrm>
            <a:off x="5647830" y="880023"/>
            <a:ext cx="3734420" cy="2031630"/>
            <a:chOff x="4879014" y="862931"/>
            <a:chExt cx="3734420" cy="203163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F0C603E-753A-48D7-8898-BDD728B8AB7E}"/>
                </a:ext>
              </a:extLst>
            </p:cNvPr>
            <p:cNvCxnSpPr/>
            <p:nvPr/>
          </p:nvCxnSpPr>
          <p:spPr>
            <a:xfrm>
              <a:off x="4879014" y="2062454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6E242B-7222-4823-8CB5-8A29BD74F521}"/>
                </a:ext>
              </a:extLst>
            </p:cNvPr>
            <p:cNvCxnSpPr/>
            <p:nvPr/>
          </p:nvCxnSpPr>
          <p:spPr>
            <a:xfrm>
              <a:off x="4879014" y="1686595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AB4F4C3-BB03-43BA-9216-D83616BC3F96}"/>
                </a:ext>
              </a:extLst>
            </p:cNvPr>
            <p:cNvCxnSpPr/>
            <p:nvPr/>
          </p:nvCxnSpPr>
          <p:spPr>
            <a:xfrm>
              <a:off x="4879014" y="1307443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F960866-F86D-4F90-AB7E-15E0830D6404}"/>
                </a:ext>
              </a:extLst>
            </p:cNvPr>
            <p:cNvCxnSpPr/>
            <p:nvPr/>
          </p:nvCxnSpPr>
          <p:spPr>
            <a:xfrm>
              <a:off x="4879014" y="925794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487804-A450-41BD-A676-CCCB5F940DC0}"/>
                </a:ext>
              </a:extLst>
            </p:cNvPr>
            <p:cNvCxnSpPr>
              <a:cxnSpLocks/>
              <a:stCxn id="178" idx="4"/>
              <a:endCxn id="179" idx="0"/>
            </p:cNvCxnSpPr>
            <p:nvPr/>
          </p:nvCxnSpPr>
          <p:spPr>
            <a:xfrm flipH="1">
              <a:off x="5260831" y="174778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5FC0556-4DAC-4EF7-9511-7C11D59D5630}"/>
                </a:ext>
              </a:extLst>
            </p:cNvPr>
            <p:cNvCxnSpPr>
              <a:cxnSpLocks/>
              <a:stCxn id="180" idx="4"/>
              <a:endCxn id="181" idx="0"/>
            </p:cNvCxnSpPr>
            <p:nvPr/>
          </p:nvCxnSpPr>
          <p:spPr>
            <a:xfrm>
              <a:off x="5260831" y="995228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6EE4B9D-5D65-4266-BED0-C0E2D8AE54C7}"/>
                </a:ext>
              </a:extLst>
            </p:cNvPr>
            <p:cNvCxnSpPr>
              <a:cxnSpLocks/>
              <a:stCxn id="182" idx="4"/>
              <a:endCxn id="183" idx="0"/>
            </p:cNvCxnSpPr>
            <p:nvPr/>
          </p:nvCxnSpPr>
          <p:spPr>
            <a:xfrm flipH="1">
              <a:off x="5260831" y="250753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40318EA-2E43-4682-A857-A50B364C57AA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5642646" y="993826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0A66280-F207-4E49-A021-B0445D71D833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 flipH="1">
              <a:off x="5900637" y="2127697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10AFA29-0EFC-4D47-9644-5DB9B2224D8B}"/>
                </a:ext>
              </a:extLst>
            </p:cNvPr>
            <p:cNvCxnSpPr>
              <a:cxnSpLocks/>
              <a:stCxn id="188" idx="0"/>
              <a:endCxn id="189" idx="4"/>
            </p:cNvCxnSpPr>
            <p:nvPr/>
          </p:nvCxnSpPr>
          <p:spPr>
            <a:xfrm flipV="1">
              <a:off x="5887888" y="1378901"/>
              <a:ext cx="184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26A8FA7-18EC-4FF6-8A45-A90EC5AB131B}"/>
                </a:ext>
              </a:extLst>
            </p:cNvPr>
            <p:cNvCxnSpPr>
              <a:cxnSpLocks/>
              <a:stCxn id="202" idx="4"/>
              <a:endCxn id="203" idx="0"/>
            </p:cNvCxnSpPr>
            <p:nvPr/>
          </p:nvCxnSpPr>
          <p:spPr>
            <a:xfrm>
              <a:off x="7265027" y="1378901"/>
              <a:ext cx="1403" cy="139183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80EFA3-F607-4CBE-A724-5A1C4F70BAE2}"/>
                </a:ext>
              </a:extLst>
            </p:cNvPr>
            <p:cNvCxnSpPr>
              <a:cxnSpLocks/>
              <a:stCxn id="204" idx="4"/>
              <a:endCxn id="205" idx="0"/>
            </p:cNvCxnSpPr>
            <p:nvPr/>
          </p:nvCxnSpPr>
          <p:spPr>
            <a:xfrm>
              <a:off x="7419809" y="995318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7D8416B-8162-4A30-9D31-94D0912C7219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 flipH="1">
              <a:off x="7071909" y="174778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21E5CE8-020B-4F9E-8105-EE00DA31C8C9}"/>
                </a:ext>
              </a:extLst>
            </p:cNvPr>
            <p:cNvCxnSpPr>
              <a:cxnSpLocks/>
              <a:stCxn id="196" idx="4"/>
              <a:endCxn id="197" idx="0"/>
            </p:cNvCxnSpPr>
            <p:nvPr/>
          </p:nvCxnSpPr>
          <p:spPr>
            <a:xfrm>
              <a:off x="7959881" y="1370082"/>
              <a:ext cx="0" cy="101438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A81B4D1-A617-40DD-8E2E-0A848E6FB167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 flipH="1">
              <a:off x="6397384" y="250191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7362C1A-1DC7-4C5A-9369-5E7BE1B042D1}"/>
                </a:ext>
              </a:extLst>
            </p:cNvPr>
            <p:cNvSpPr/>
            <p:nvPr/>
          </p:nvSpPr>
          <p:spPr>
            <a:xfrm>
              <a:off x="5198918" y="20038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2D2E7D7-E940-401D-ABF2-0B4812683F2F}"/>
                </a:ext>
              </a:extLst>
            </p:cNvPr>
            <p:cNvSpPr/>
            <p:nvPr/>
          </p:nvSpPr>
          <p:spPr>
            <a:xfrm>
              <a:off x="5838725" y="20038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F7666A9-40B3-4CD0-8DBC-683F5E89DA59}"/>
                </a:ext>
              </a:extLst>
            </p:cNvPr>
            <p:cNvSpPr/>
            <p:nvPr/>
          </p:nvSpPr>
          <p:spPr>
            <a:xfrm>
              <a:off x="7009996" y="20038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F165540-032C-408B-9D0A-7181DB480C20}"/>
                </a:ext>
              </a:extLst>
            </p:cNvPr>
            <p:cNvSpPr/>
            <p:nvPr/>
          </p:nvSpPr>
          <p:spPr>
            <a:xfrm>
              <a:off x="7739713" y="20073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499BF48-1E2F-46B9-94C3-7F3EBF74FB5A}"/>
                </a:ext>
              </a:extLst>
            </p:cNvPr>
            <p:cNvSpPr/>
            <p:nvPr/>
          </p:nvSpPr>
          <p:spPr>
            <a:xfrm>
              <a:off x="6335471" y="20012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EDE6936-A299-47E8-860B-0E16F466B040}"/>
                </a:ext>
              </a:extLst>
            </p:cNvPr>
            <p:cNvSpPr/>
            <p:nvPr/>
          </p:nvSpPr>
          <p:spPr>
            <a:xfrm>
              <a:off x="5198919" y="16239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E4AF817-CF32-4392-B823-CF9D2ADDA759}"/>
                </a:ext>
              </a:extLst>
            </p:cNvPr>
            <p:cNvSpPr/>
            <p:nvPr/>
          </p:nvSpPr>
          <p:spPr>
            <a:xfrm>
              <a:off x="5825975" y="16349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29BB22B-2DA8-437D-8979-C1CF86131C77}"/>
                </a:ext>
              </a:extLst>
            </p:cNvPr>
            <p:cNvSpPr/>
            <p:nvPr/>
          </p:nvSpPr>
          <p:spPr>
            <a:xfrm>
              <a:off x="7009997" y="16239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FCCB766-D987-4641-9338-FB54A13ACBA3}"/>
                </a:ext>
              </a:extLst>
            </p:cNvPr>
            <p:cNvSpPr/>
            <p:nvPr/>
          </p:nvSpPr>
          <p:spPr>
            <a:xfrm>
              <a:off x="6555826" y="16239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AAB9594-D3D6-4C1E-B331-EE30C904E950}"/>
                </a:ext>
              </a:extLst>
            </p:cNvPr>
            <p:cNvSpPr/>
            <p:nvPr/>
          </p:nvSpPr>
          <p:spPr>
            <a:xfrm>
              <a:off x="5198918" y="12455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F78064-A048-48B5-81EA-5F067CEF52A1}"/>
                </a:ext>
              </a:extLst>
            </p:cNvPr>
            <p:cNvSpPr/>
            <p:nvPr/>
          </p:nvSpPr>
          <p:spPr>
            <a:xfrm>
              <a:off x="5826159" y="12550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98E517E-FE1F-41E2-A7A3-9122DA42FD91}"/>
                </a:ext>
              </a:extLst>
            </p:cNvPr>
            <p:cNvSpPr/>
            <p:nvPr/>
          </p:nvSpPr>
          <p:spPr>
            <a:xfrm>
              <a:off x="7897968" y="12462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0F4995-1EFA-49AD-959C-ADF2490E8DAE}"/>
                </a:ext>
              </a:extLst>
            </p:cNvPr>
            <p:cNvSpPr/>
            <p:nvPr/>
          </p:nvSpPr>
          <p:spPr>
            <a:xfrm>
              <a:off x="6335471" y="12402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711EE45-F7B4-4094-AC07-D8A265B6FC18}"/>
                </a:ext>
              </a:extLst>
            </p:cNvPr>
            <p:cNvSpPr/>
            <p:nvPr/>
          </p:nvSpPr>
          <p:spPr>
            <a:xfrm>
              <a:off x="7203114" y="12550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9743224-3378-412D-AB77-88AD0FED6BE6}"/>
                </a:ext>
              </a:extLst>
            </p:cNvPr>
            <p:cNvCxnSpPr/>
            <p:nvPr/>
          </p:nvCxnSpPr>
          <p:spPr>
            <a:xfrm>
              <a:off x="4879014" y="282630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04B8B3D-FAE0-4BFD-976B-10983E584F74}"/>
                </a:ext>
              </a:extLst>
            </p:cNvPr>
            <p:cNvSpPr/>
            <p:nvPr/>
          </p:nvSpPr>
          <p:spPr>
            <a:xfrm>
              <a:off x="5198918" y="276362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139BB50-DD9D-4ACB-9BFA-BD2B2AF316DF}"/>
                </a:ext>
              </a:extLst>
            </p:cNvPr>
            <p:cNvSpPr/>
            <p:nvPr/>
          </p:nvSpPr>
          <p:spPr>
            <a:xfrm>
              <a:off x="5580733" y="27707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1A9EDCB-BF0E-4FA6-B54B-B213115C8CAD}"/>
                </a:ext>
              </a:extLst>
            </p:cNvPr>
            <p:cNvSpPr/>
            <p:nvPr/>
          </p:nvSpPr>
          <p:spPr>
            <a:xfrm>
              <a:off x="6335471" y="27580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4824740-E25B-49C8-9860-94056E964AF7}"/>
                </a:ext>
              </a:extLst>
            </p:cNvPr>
            <p:cNvSpPr/>
            <p:nvPr/>
          </p:nvSpPr>
          <p:spPr>
            <a:xfrm>
              <a:off x="7204517" y="27707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274100E-96C3-4B15-83E7-F76602599DB0}"/>
                </a:ext>
              </a:extLst>
            </p:cNvPr>
            <p:cNvSpPr/>
            <p:nvPr/>
          </p:nvSpPr>
          <p:spPr>
            <a:xfrm>
              <a:off x="5198918" y="8714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301C12-08DD-4515-AB3D-E509F0D03031}"/>
                </a:ext>
              </a:extLst>
            </p:cNvPr>
            <p:cNvSpPr/>
            <p:nvPr/>
          </p:nvSpPr>
          <p:spPr>
            <a:xfrm>
              <a:off x="5580734" y="8700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42C4399-0DCD-41BE-B059-F9A3F147ED59}"/>
                </a:ext>
              </a:extLst>
            </p:cNvPr>
            <p:cNvSpPr/>
            <p:nvPr/>
          </p:nvSpPr>
          <p:spPr>
            <a:xfrm>
              <a:off x="7739712" y="8685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9E87A56-9B54-455C-BB53-5200FE95559E}"/>
                </a:ext>
              </a:extLst>
            </p:cNvPr>
            <p:cNvSpPr/>
            <p:nvPr/>
          </p:nvSpPr>
          <p:spPr>
            <a:xfrm>
              <a:off x="6555826" y="8629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091DB11-11E3-43D2-9F52-EFEBFB344E02}"/>
                </a:ext>
              </a:extLst>
            </p:cNvPr>
            <p:cNvSpPr/>
            <p:nvPr/>
          </p:nvSpPr>
          <p:spPr>
            <a:xfrm>
              <a:off x="7357896" y="87149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F3A21D-DD6C-4C6C-BE59-93D99BFE0F1A}"/>
                </a:ext>
              </a:extLst>
            </p:cNvPr>
            <p:cNvCxnSpPr/>
            <p:nvPr/>
          </p:nvCxnSpPr>
          <p:spPr>
            <a:xfrm>
              <a:off x="4879014" y="244638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C4917F3-34FE-44CF-946C-F9C72513A518}"/>
                </a:ext>
              </a:extLst>
            </p:cNvPr>
            <p:cNvSpPr/>
            <p:nvPr/>
          </p:nvSpPr>
          <p:spPr>
            <a:xfrm>
              <a:off x="5198919" y="238370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48437F0-3AC4-4F4A-AACC-A7B7844B4CEE}"/>
                </a:ext>
              </a:extLst>
            </p:cNvPr>
            <p:cNvSpPr/>
            <p:nvPr/>
          </p:nvSpPr>
          <p:spPr>
            <a:xfrm>
              <a:off x="5838724" y="23858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6E05203-6FF5-41F7-9ACE-CDA4FECF46D7}"/>
                </a:ext>
              </a:extLst>
            </p:cNvPr>
            <p:cNvSpPr/>
            <p:nvPr/>
          </p:nvSpPr>
          <p:spPr>
            <a:xfrm>
              <a:off x="6335472" y="237808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43C5383-D515-43F4-A91C-3C916D5C85C9}"/>
                </a:ext>
              </a:extLst>
            </p:cNvPr>
            <p:cNvSpPr/>
            <p:nvPr/>
          </p:nvSpPr>
          <p:spPr>
            <a:xfrm>
              <a:off x="7897968" y="238447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542AB78-C352-4C6C-8B95-5C23BD95DB47}"/>
                </a:ext>
              </a:extLst>
            </p:cNvPr>
            <p:cNvSpPr/>
            <p:nvPr/>
          </p:nvSpPr>
          <p:spPr>
            <a:xfrm>
              <a:off x="7357896" y="23871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B49819B-AC57-42ED-A4BE-1DA13DA50158}"/>
                </a:ext>
              </a:extLst>
            </p:cNvPr>
            <p:cNvSpPr/>
            <p:nvPr/>
          </p:nvSpPr>
          <p:spPr>
            <a:xfrm>
              <a:off x="8166203" y="925377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1F81DE6-9215-4772-B18C-8EC990CC59AE}"/>
                </a:ext>
              </a:extLst>
            </p:cNvPr>
            <p:cNvSpPr/>
            <p:nvPr/>
          </p:nvSpPr>
          <p:spPr>
            <a:xfrm>
              <a:off x="8170521" y="1305048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A36F9AE-5D14-4DE8-8A8B-6BACFACBEE36}"/>
                </a:ext>
              </a:extLst>
            </p:cNvPr>
            <p:cNvSpPr/>
            <p:nvPr/>
          </p:nvSpPr>
          <p:spPr>
            <a:xfrm flipV="1">
              <a:off x="8180047" y="925581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5A8493A-995E-4854-B3C8-1F1D0878D7A8}"/>
                </a:ext>
              </a:extLst>
            </p:cNvPr>
            <p:cNvSpPr/>
            <p:nvPr/>
          </p:nvSpPr>
          <p:spPr>
            <a:xfrm flipV="1">
              <a:off x="8160996" y="1299428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701ED5F-EA53-40E2-B627-99DEFEDD31E1}"/>
                </a:ext>
              </a:extLst>
            </p:cNvPr>
            <p:cNvCxnSpPr>
              <a:cxnSpLocks/>
              <a:stCxn id="198" idx="0"/>
              <a:endCxn id="199" idx="4"/>
            </p:cNvCxnSpPr>
            <p:nvPr/>
          </p:nvCxnSpPr>
          <p:spPr>
            <a:xfrm flipV="1">
              <a:off x="6397384" y="1364056"/>
              <a:ext cx="0" cy="63720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AE7BE5E-F23A-4AB7-93BF-145E58DE5336}"/>
                </a:ext>
              </a:extLst>
            </p:cNvPr>
            <p:cNvCxnSpPr>
              <a:cxnSpLocks/>
              <a:stCxn id="200" idx="0"/>
              <a:endCxn id="201" idx="4"/>
            </p:cNvCxnSpPr>
            <p:nvPr/>
          </p:nvCxnSpPr>
          <p:spPr>
            <a:xfrm flipV="1">
              <a:off x="6617739" y="986756"/>
              <a:ext cx="0" cy="63720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27E500A-A762-4A61-B49F-3210C76E9F79}"/>
                </a:ext>
              </a:extLst>
            </p:cNvPr>
            <p:cNvCxnSpPr>
              <a:cxnSpLocks/>
              <a:stCxn id="194" idx="0"/>
              <a:endCxn id="195" idx="4"/>
            </p:cNvCxnSpPr>
            <p:nvPr/>
          </p:nvCxnSpPr>
          <p:spPr>
            <a:xfrm flipH="1" flipV="1">
              <a:off x="7801625" y="992335"/>
              <a:ext cx="1" cy="101500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7003E7-A104-4C20-B106-DAB8636D0CBB}"/>
              </a:ext>
            </a:extLst>
          </p:cNvPr>
          <p:cNvGrpSpPr/>
          <p:nvPr/>
        </p:nvGrpSpPr>
        <p:grpSpPr>
          <a:xfrm>
            <a:off x="1132711" y="3713896"/>
            <a:ext cx="3746303" cy="2031630"/>
            <a:chOff x="1132711" y="3713896"/>
            <a:chExt cx="3746303" cy="203163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AF0895D-7FAB-44C1-97E2-0C84F4DBBF49}"/>
                </a:ext>
              </a:extLst>
            </p:cNvPr>
            <p:cNvCxnSpPr/>
            <p:nvPr/>
          </p:nvCxnSpPr>
          <p:spPr>
            <a:xfrm>
              <a:off x="1144594" y="491341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E07D4AF-2847-441C-A7FA-C7F04F7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25" y="4537560"/>
              <a:ext cx="2289805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B097829-58A1-4C70-87F9-30A3AB408CAE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75" y="4158408"/>
              <a:ext cx="2270755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1A25FB8-6D8D-418B-9537-FD1D17BA90D7}"/>
                </a:ext>
              </a:extLst>
            </p:cNvPr>
            <p:cNvCxnSpPr/>
            <p:nvPr/>
          </p:nvCxnSpPr>
          <p:spPr>
            <a:xfrm>
              <a:off x="1144594" y="377675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E848917-B76E-41E0-8301-827CF0A1332C}"/>
                </a:ext>
              </a:extLst>
            </p:cNvPr>
            <p:cNvCxnSpPr>
              <a:cxnSpLocks/>
              <a:stCxn id="285" idx="4"/>
              <a:endCxn id="280" idx="0"/>
            </p:cNvCxnSpPr>
            <p:nvPr/>
          </p:nvCxnSpPr>
          <p:spPr>
            <a:xfrm flipH="1">
              <a:off x="1526411" y="4598746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5E29F7F-4127-42F4-A4D4-6744FB1C38C4}"/>
                </a:ext>
              </a:extLst>
            </p:cNvPr>
            <p:cNvCxnSpPr>
              <a:cxnSpLocks/>
              <a:stCxn id="299" idx="4"/>
              <a:endCxn id="289" idx="0"/>
            </p:cNvCxnSpPr>
            <p:nvPr/>
          </p:nvCxnSpPr>
          <p:spPr>
            <a:xfrm>
              <a:off x="1526411" y="3846193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21FB68A-B58C-4601-87F9-2B79267CB61C}"/>
                </a:ext>
              </a:extLst>
            </p:cNvPr>
            <p:cNvCxnSpPr>
              <a:cxnSpLocks/>
              <a:stCxn id="305" idx="4"/>
              <a:endCxn id="295" idx="0"/>
            </p:cNvCxnSpPr>
            <p:nvPr/>
          </p:nvCxnSpPr>
          <p:spPr>
            <a:xfrm flipH="1">
              <a:off x="1526411" y="535849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11CA121-9789-469C-A481-1ABF7712BCDD}"/>
                </a:ext>
              </a:extLst>
            </p:cNvPr>
            <p:cNvCxnSpPr>
              <a:cxnSpLocks/>
              <a:stCxn id="300" idx="4"/>
              <a:endCxn id="296" idx="0"/>
            </p:cNvCxnSpPr>
            <p:nvPr/>
          </p:nvCxnSpPr>
          <p:spPr>
            <a:xfrm flipH="1">
              <a:off x="1908226" y="3844791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FFE3851-322F-45A5-892A-75C3522E2A7D}"/>
                </a:ext>
              </a:extLst>
            </p:cNvPr>
            <p:cNvCxnSpPr>
              <a:cxnSpLocks/>
              <a:stCxn id="281" idx="4"/>
              <a:endCxn id="306" idx="0"/>
            </p:cNvCxnSpPr>
            <p:nvPr/>
          </p:nvCxnSpPr>
          <p:spPr>
            <a:xfrm flipH="1">
              <a:off x="2166217" y="4978662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3636EA5-68E5-4AE8-8E08-AD995745A386}"/>
                </a:ext>
              </a:extLst>
            </p:cNvPr>
            <p:cNvCxnSpPr>
              <a:cxnSpLocks/>
              <a:stCxn id="286" idx="0"/>
              <a:endCxn id="290" idx="4"/>
            </p:cNvCxnSpPr>
            <p:nvPr/>
          </p:nvCxnSpPr>
          <p:spPr>
            <a:xfrm flipV="1">
              <a:off x="2153468" y="4229866"/>
              <a:ext cx="184" cy="256091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D5AEE36-AAF0-45F1-B651-92832B7E450A}"/>
                </a:ext>
              </a:extLst>
            </p:cNvPr>
            <p:cNvCxnSpPr>
              <a:cxnSpLocks/>
              <a:stCxn id="293" idx="4"/>
              <a:endCxn id="298" idx="0"/>
            </p:cNvCxnSpPr>
            <p:nvPr/>
          </p:nvCxnSpPr>
          <p:spPr>
            <a:xfrm>
              <a:off x="3530607" y="4229866"/>
              <a:ext cx="1403" cy="139183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A1DA96F-9CAA-4765-9F26-8A52A1A80311}"/>
                </a:ext>
              </a:extLst>
            </p:cNvPr>
            <p:cNvCxnSpPr>
              <a:cxnSpLocks/>
              <a:stCxn id="303" idx="4"/>
              <a:endCxn id="309" idx="0"/>
            </p:cNvCxnSpPr>
            <p:nvPr/>
          </p:nvCxnSpPr>
          <p:spPr>
            <a:xfrm>
              <a:off x="3685389" y="3846283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7ED429A-51FA-4974-B486-E77679C563D1}"/>
                </a:ext>
              </a:extLst>
            </p:cNvPr>
            <p:cNvCxnSpPr>
              <a:cxnSpLocks/>
              <a:stCxn id="287" idx="4"/>
              <a:endCxn id="282" idx="0"/>
            </p:cNvCxnSpPr>
            <p:nvPr/>
          </p:nvCxnSpPr>
          <p:spPr>
            <a:xfrm flipH="1">
              <a:off x="3337489" y="4598746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D20FF31-4591-43DD-B626-0A7E07836D03}"/>
                </a:ext>
              </a:extLst>
            </p:cNvPr>
            <p:cNvCxnSpPr>
              <a:cxnSpLocks/>
              <a:stCxn id="291" idx="4"/>
              <a:endCxn id="308" idx="0"/>
            </p:cNvCxnSpPr>
            <p:nvPr/>
          </p:nvCxnSpPr>
          <p:spPr>
            <a:xfrm>
              <a:off x="4225461" y="4221047"/>
              <a:ext cx="0" cy="101438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071901D-23B8-44DA-8B09-DC8B8E793787}"/>
                </a:ext>
              </a:extLst>
            </p:cNvPr>
            <p:cNvCxnSpPr>
              <a:cxnSpLocks/>
              <a:stCxn id="307" idx="4"/>
              <a:endCxn id="297" idx="0"/>
            </p:cNvCxnSpPr>
            <p:nvPr/>
          </p:nvCxnSpPr>
          <p:spPr>
            <a:xfrm flipH="1">
              <a:off x="2662964" y="535287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6F760E5-1FC7-4B4B-AF5C-9702C9142B24}"/>
                </a:ext>
              </a:extLst>
            </p:cNvPr>
            <p:cNvSpPr/>
            <p:nvPr/>
          </p:nvSpPr>
          <p:spPr>
            <a:xfrm>
              <a:off x="1464498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2C0FA0AF-4C46-4751-8049-82BDF6572F25}"/>
                </a:ext>
              </a:extLst>
            </p:cNvPr>
            <p:cNvSpPr/>
            <p:nvPr/>
          </p:nvSpPr>
          <p:spPr>
            <a:xfrm>
              <a:off x="2104305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EB16E94-163F-4F9F-A652-95D1231E0DCA}"/>
                </a:ext>
              </a:extLst>
            </p:cNvPr>
            <p:cNvSpPr/>
            <p:nvPr/>
          </p:nvSpPr>
          <p:spPr>
            <a:xfrm>
              <a:off x="3275576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D4CE22C-3B7F-4E28-80B4-CE8174F3CC62}"/>
                </a:ext>
              </a:extLst>
            </p:cNvPr>
            <p:cNvSpPr/>
            <p:nvPr/>
          </p:nvSpPr>
          <p:spPr>
            <a:xfrm>
              <a:off x="4005293" y="48583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06AE3C-9662-4EB0-A066-6BDDB245EA52}"/>
                </a:ext>
              </a:extLst>
            </p:cNvPr>
            <p:cNvSpPr/>
            <p:nvPr/>
          </p:nvSpPr>
          <p:spPr>
            <a:xfrm>
              <a:off x="2601051" y="48522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1B36749-F6A7-4BB8-A736-71E6A3769D3E}"/>
                </a:ext>
              </a:extLst>
            </p:cNvPr>
            <p:cNvSpPr/>
            <p:nvPr/>
          </p:nvSpPr>
          <p:spPr>
            <a:xfrm>
              <a:off x="1464499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FF11FAE-A8E1-4B89-9836-83B809C08063}"/>
                </a:ext>
              </a:extLst>
            </p:cNvPr>
            <p:cNvSpPr/>
            <p:nvPr/>
          </p:nvSpPr>
          <p:spPr>
            <a:xfrm>
              <a:off x="2091555" y="44859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F3266ED-3DD5-444E-BC24-02F93D9F90C8}"/>
                </a:ext>
              </a:extLst>
            </p:cNvPr>
            <p:cNvSpPr/>
            <p:nvPr/>
          </p:nvSpPr>
          <p:spPr>
            <a:xfrm>
              <a:off x="3275577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DE7141D-B8F0-4C98-8E63-1034360E15FE}"/>
                </a:ext>
              </a:extLst>
            </p:cNvPr>
            <p:cNvSpPr/>
            <p:nvPr/>
          </p:nvSpPr>
          <p:spPr>
            <a:xfrm>
              <a:off x="2821406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7C1EEF5-E2F6-40BC-9BC1-BF90A63F91B6}"/>
                </a:ext>
              </a:extLst>
            </p:cNvPr>
            <p:cNvSpPr/>
            <p:nvPr/>
          </p:nvSpPr>
          <p:spPr>
            <a:xfrm>
              <a:off x="1464498" y="409649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B2BB1A7-AC8C-49DA-9354-6A9B114AD791}"/>
                </a:ext>
              </a:extLst>
            </p:cNvPr>
            <p:cNvSpPr/>
            <p:nvPr/>
          </p:nvSpPr>
          <p:spPr>
            <a:xfrm>
              <a:off x="2091739" y="41060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E315EB1-2AEE-4C8A-9967-04C7811B8AC3}"/>
                </a:ext>
              </a:extLst>
            </p:cNvPr>
            <p:cNvSpPr/>
            <p:nvPr/>
          </p:nvSpPr>
          <p:spPr>
            <a:xfrm>
              <a:off x="4163548" y="409722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BE599B6-12FA-4A74-9239-47BF84062EF9}"/>
                </a:ext>
              </a:extLst>
            </p:cNvPr>
            <p:cNvSpPr/>
            <p:nvPr/>
          </p:nvSpPr>
          <p:spPr>
            <a:xfrm>
              <a:off x="2601051" y="40911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2814902-AADD-4ACA-A43F-62BDCB1CE5FA}"/>
                </a:ext>
              </a:extLst>
            </p:cNvPr>
            <p:cNvSpPr/>
            <p:nvPr/>
          </p:nvSpPr>
          <p:spPr>
            <a:xfrm>
              <a:off x="3468694" y="41060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FFC80BA-2789-4CCA-9E08-60DB37076772}"/>
                </a:ext>
              </a:extLst>
            </p:cNvPr>
            <p:cNvCxnSpPr/>
            <p:nvPr/>
          </p:nvCxnSpPr>
          <p:spPr>
            <a:xfrm>
              <a:off x="1144594" y="567726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D81A9F74-66FD-486F-B533-5A978DE4933C}"/>
                </a:ext>
              </a:extLst>
            </p:cNvPr>
            <p:cNvSpPr/>
            <p:nvPr/>
          </p:nvSpPr>
          <p:spPr>
            <a:xfrm>
              <a:off x="1464498" y="561458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5F8399F-F717-44EB-9A41-9D30F20442C6}"/>
                </a:ext>
              </a:extLst>
            </p:cNvPr>
            <p:cNvSpPr/>
            <p:nvPr/>
          </p:nvSpPr>
          <p:spPr>
            <a:xfrm>
              <a:off x="1846313" y="56217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DCF4B60-0CA5-4BAC-BC08-BE8A44DEEC24}"/>
                </a:ext>
              </a:extLst>
            </p:cNvPr>
            <p:cNvSpPr/>
            <p:nvPr/>
          </p:nvSpPr>
          <p:spPr>
            <a:xfrm>
              <a:off x="2601051" y="560896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1454E8E-9DB2-4A45-BBD4-ECF5A960BEB1}"/>
                </a:ext>
              </a:extLst>
            </p:cNvPr>
            <p:cNvSpPr/>
            <p:nvPr/>
          </p:nvSpPr>
          <p:spPr>
            <a:xfrm>
              <a:off x="3470097" y="56217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82A2A1E-C996-471C-834D-07305E6548C8}"/>
                </a:ext>
              </a:extLst>
            </p:cNvPr>
            <p:cNvSpPr/>
            <p:nvPr/>
          </p:nvSpPr>
          <p:spPr>
            <a:xfrm>
              <a:off x="1464498" y="372236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FDC86A96-4F74-4C88-BE6F-B9131FCD45DE}"/>
                </a:ext>
              </a:extLst>
            </p:cNvPr>
            <p:cNvSpPr/>
            <p:nvPr/>
          </p:nvSpPr>
          <p:spPr>
            <a:xfrm>
              <a:off x="1846314" y="372096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930D251-F562-434A-B2C3-A40B360F140C}"/>
                </a:ext>
              </a:extLst>
            </p:cNvPr>
            <p:cNvSpPr/>
            <p:nvPr/>
          </p:nvSpPr>
          <p:spPr>
            <a:xfrm>
              <a:off x="4005292" y="37194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26DC050-CF6A-45B8-B116-8189BF4FF0DC}"/>
                </a:ext>
              </a:extLst>
            </p:cNvPr>
            <p:cNvSpPr/>
            <p:nvPr/>
          </p:nvSpPr>
          <p:spPr>
            <a:xfrm>
              <a:off x="2821406" y="37138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CAC28B5B-7E7D-47E5-A2F5-3087388DEDEC}"/>
                </a:ext>
              </a:extLst>
            </p:cNvPr>
            <p:cNvSpPr/>
            <p:nvPr/>
          </p:nvSpPr>
          <p:spPr>
            <a:xfrm>
              <a:off x="3623476" y="37224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44807FA-F5BA-49C0-9A0A-215D84396323}"/>
                </a:ext>
              </a:extLst>
            </p:cNvPr>
            <p:cNvCxnSpPr/>
            <p:nvPr/>
          </p:nvCxnSpPr>
          <p:spPr>
            <a:xfrm>
              <a:off x="1144594" y="529734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87130A6-5F68-4256-BABD-7C93F3836386}"/>
                </a:ext>
              </a:extLst>
            </p:cNvPr>
            <p:cNvSpPr/>
            <p:nvPr/>
          </p:nvSpPr>
          <p:spPr>
            <a:xfrm>
              <a:off x="1464499" y="52346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D5B3657F-6CB7-476D-9938-E244B4DF3711}"/>
                </a:ext>
              </a:extLst>
            </p:cNvPr>
            <p:cNvSpPr/>
            <p:nvPr/>
          </p:nvSpPr>
          <p:spPr>
            <a:xfrm>
              <a:off x="2104304" y="52368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4C1BFCA-EB7F-4712-89B2-3D631D3B47C5}"/>
                </a:ext>
              </a:extLst>
            </p:cNvPr>
            <p:cNvSpPr/>
            <p:nvPr/>
          </p:nvSpPr>
          <p:spPr>
            <a:xfrm>
              <a:off x="2601052" y="52290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206EC674-086E-446A-8927-1AC77A6B4C38}"/>
                </a:ext>
              </a:extLst>
            </p:cNvPr>
            <p:cNvSpPr/>
            <p:nvPr/>
          </p:nvSpPr>
          <p:spPr>
            <a:xfrm>
              <a:off x="4163548" y="52354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DB20711-DD43-4418-99EF-57CF7F32A66B}"/>
                </a:ext>
              </a:extLst>
            </p:cNvPr>
            <p:cNvSpPr/>
            <p:nvPr/>
          </p:nvSpPr>
          <p:spPr>
            <a:xfrm>
              <a:off x="3623476" y="52381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ADAF75C-1CDE-4343-A3A3-6FBC3118CFD8}"/>
                </a:ext>
              </a:extLst>
            </p:cNvPr>
            <p:cNvSpPr/>
            <p:nvPr/>
          </p:nvSpPr>
          <p:spPr>
            <a:xfrm>
              <a:off x="4431783" y="3776342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EBDA142-6EA7-4513-B087-D04509113296}"/>
                </a:ext>
              </a:extLst>
            </p:cNvPr>
            <p:cNvSpPr/>
            <p:nvPr/>
          </p:nvSpPr>
          <p:spPr>
            <a:xfrm>
              <a:off x="4436101" y="4156013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B9107DA-5D07-4E1C-BFD4-DD15DA9E6F35}"/>
                </a:ext>
              </a:extLst>
            </p:cNvPr>
            <p:cNvSpPr/>
            <p:nvPr/>
          </p:nvSpPr>
          <p:spPr>
            <a:xfrm flipV="1">
              <a:off x="4445627" y="3776546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BD7E8B5-8EAF-4F0D-82E2-FA897028A4EF}"/>
                </a:ext>
              </a:extLst>
            </p:cNvPr>
            <p:cNvSpPr/>
            <p:nvPr/>
          </p:nvSpPr>
          <p:spPr>
            <a:xfrm flipV="1">
              <a:off x="4426576" y="4150393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965E43F-0B73-45FA-8713-C9702A3DFB22}"/>
                </a:ext>
              </a:extLst>
            </p:cNvPr>
            <p:cNvCxnSpPr>
              <a:cxnSpLocks/>
            </p:cNvCxnSpPr>
            <p:nvPr/>
          </p:nvCxnSpPr>
          <p:spPr>
            <a:xfrm>
              <a:off x="1144594" y="4157530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B31242-453F-42F4-BA97-C1865F1566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11" y="4538719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95B6B1C-7892-40B6-8AD3-4C78D804AD66}"/>
                </a:ext>
              </a:extLst>
            </p:cNvPr>
            <p:cNvCxnSpPr>
              <a:cxnSpLocks/>
              <a:stCxn id="284" idx="0"/>
              <a:endCxn id="292" idx="4"/>
            </p:cNvCxnSpPr>
            <p:nvPr/>
          </p:nvCxnSpPr>
          <p:spPr>
            <a:xfrm flipV="1">
              <a:off x="2662964" y="4215021"/>
              <a:ext cx="0" cy="63720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05A4C1C-A511-4B61-9599-AB863ADDFCD4}"/>
                </a:ext>
              </a:extLst>
            </p:cNvPr>
            <p:cNvCxnSpPr>
              <a:cxnSpLocks/>
              <a:stCxn id="288" idx="0"/>
              <a:endCxn id="302" idx="4"/>
            </p:cNvCxnSpPr>
            <p:nvPr/>
          </p:nvCxnSpPr>
          <p:spPr>
            <a:xfrm flipV="1">
              <a:off x="2883319" y="3837721"/>
              <a:ext cx="0" cy="63720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EAB3B2B-04D5-428B-BC0C-4FA16DE92452}"/>
                </a:ext>
              </a:extLst>
            </p:cNvPr>
            <p:cNvCxnSpPr>
              <a:cxnSpLocks/>
              <a:stCxn id="283" idx="0"/>
              <a:endCxn id="301" idx="4"/>
            </p:cNvCxnSpPr>
            <p:nvPr/>
          </p:nvCxnSpPr>
          <p:spPr>
            <a:xfrm flipH="1" flipV="1">
              <a:off x="4067205" y="3843300"/>
              <a:ext cx="1" cy="101500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E78987-F160-4631-8FA4-792AE7D24D9B}"/>
              </a:ext>
            </a:extLst>
          </p:cNvPr>
          <p:cNvGrpSpPr/>
          <p:nvPr/>
        </p:nvGrpSpPr>
        <p:grpSpPr>
          <a:xfrm>
            <a:off x="5626422" y="3713896"/>
            <a:ext cx="3746302" cy="2031630"/>
            <a:chOff x="5316043" y="3733258"/>
            <a:chExt cx="3746302" cy="2031630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B216495-1215-4715-85F6-70331276E807}"/>
                </a:ext>
              </a:extLst>
            </p:cNvPr>
            <p:cNvCxnSpPr/>
            <p:nvPr/>
          </p:nvCxnSpPr>
          <p:spPr>
            <a:xfrm>
              <a:off x="5327926" y="493278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5D66316E-F2EC-4FE1-BDC3-E13C62494F97}"/>
                </a:ext>
              </a:extLst>
            </p:cNvPr>
            <p:cNvCxnSpPr/>
            <p:nvPr/>
          </p:nvCxnSpPr>
          <p:spPr>
            <a:xfrm>
              <a:off x="5327926" y="379612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C8E2DAE-25B4-435D-A6DB-39D99790EB72}"/>
                </a:ext>
              </a:extLst>
            </p:cNvPr>
            <p:cNvCxnSpPr>
              <a:cxnSpLocks/>
              <a:stCxn id="402" idx="4"/>
              <a:endCxn id="397" idx="0"/>
            </p:cNvCxnSpPr>
            <p:nvPr/>
          </p:nvCxnSpPr>
          <p:spPr>
            <a:xfrm flipH="1">
              <a:off x="5709743" y="461810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5115F78-2015-4A81-8790-A23B6DD1A6BD}"/>
                </a:ext>
              </a:extLst>
            </p:cNvPr>
            <p:cNvCxnSpPr>
              <a:cxnSpLocks/>
              <a:stCxn id="416" idx="4"/>
              <a:endCxn id="406" idx="0"/>
            </p:cNvCxnSpPr>
            <p:nvPr/>
          </p:nvCxnSpPr>
          <p:spPr>
            <a:xfrm>
              <a:off x="5709743" y="3865555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6A211B7-942D-4767-94B9-B92E8794C610}"/>
                </a:ext>
              </a:extLst>
            </p:cNvPr>
            <p:cNvCxnSpPr>
              <a:cxnSpLocks/>
              <a:stCxn id="422" idx="4"/>
              <a:endCxn id="412" idx="0"/>
            </p:cNvCxnSpPr>
            <p:nvPr/>
          </p:nvCxnSpPr>
          <p:spPr>
            <a:xfrm flipH="1">
              <a:off x="5709743" y="537786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3A51FF5-C64F-405D-94AA-0A8A8D9354AA}"/>
                </a:ext>
              </a:extLst>
            </p:cNvPr>
            <p:cNvCxnSpPr>
              <a:cxnSpLocks/>
              <a:stCxn id="417" idx="4"/>
              <a:endCxn id="413" idx="0"/>
            </p:cNvCxnSpPr>
            <p:nvPr/>
          </p:nvCxnSpPr>
          <p:spPr>
            <a:xfrm flipH="1">
              <a:off x="6091558" y="3864153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3E486D0-881E-48A3-B9EC-745377F7A5AC}"/>
                </a:ext>
              </a:extLst>
            </p:cNvPr>
            <p:cNvCxnSpPr>
              <a:cxnSpLocks/>
              <a:stCxn id="398" idx="4"/>
              <a:endCxn id="423" idx="0"/>
            </p:cNvCxnSpPr>
            <p:nvPr/>
          </p:nvCxnSpPr>
          <p:spPr>
            <a:xfrm flipH="1">
              <a:off x="6349549" y="4998024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6929D4B-DE39-4C45-BFC2-CFE5EC1C597C}"/>
                </a:ext>
              </a:extLst>
            </p:cNvPr>
            <p:cNvCxnSpPr>
              <a:cxnSpLocks/>
              <a:stCxn id="403" idx="4"/>
              <a:endCxn id="407" idx="0"/>
            </p:cNvCxnSpPr>
            <p:nvPr/>
          </p:nvCxnSpPr>
          <p:spPr>
            <a:xfrm flipH="1">
              <a:off x="6334379" y="4239673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3D5D94AB-F516-40F3-A967-416E2B78797B}"/>
                </a:ext>
              </a:extLst>
            </p:cNvPr>
            <p:cNvCxnSpPr>
              <a:cxnSpLocks/>
              <a:stCxn id="401" idx="0"/>
              <a:endCxn id="409" idx="4"/>
            </p:cNvCxnSpPr>
            <p:nvPr/>
          </p:nvCxnSpPr>
          <p:spPr>
            <a:xfrm flipH="1" flipV="1">
              <a:off x="6843691" y="4615434"/>
              <a:ext cx="2605" cy="256149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89454B0-DD28-4B44-ABA4-31803B5C0834}"/>
                </a:ext>
              </a:extLst>
            </p:cNvPr>
            <p:cNvCxnSpPr>
              <a:cxnSpLocks/>
              <a:stCxn id="405" idx="0"/>
              <a:endCxn id="419" idx="4"/>
            </p:cNvCxnSpPr>
            <p:nvPr/>
          </p:nvCxnSpPr>
          <p:spPr>
            <a:xfrm flipH="1" flipV="1">
              <a:off x="7066651" y="3857083"/>
              <a:ext cx="1320" cy="247729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C99009A-93D7-43A5-B869-D30145574997}"/>
                </a:ext>
              </a:extLst>
            </p:cNvPr>
            <p:cNvCxnSpPr>
              <a:cxnSpLocks/>
              <a:stCxn id="410" idx="4"/>
              <a:endCxn id="415" idx="0"/>
            </p:cNvCxnSpPr>
            <p:nvPr/>
          </p:nvCxnSpPr>
          <p:spPr>
            <a:xfrm>
              <a:off x="7711334" y="4630279"/>
              <a:ext cx="4008" cy="101078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4AC3AD-0C7A-40E4-8A36-0589DC066B07}"/>
                </a:ext>
              </a:extLst>
            </p:cNvPr>
            <p:cNvCxnSpPr>
              <a:cxnSpLocks/>
              <a:stCxn id="420" idx="4"/>
              <a:endCxn id="426" idx="0"/>
            </p:cNvCxnSpPr>
            <p:nvPr/>
          </p:nvCxnSpPr>
          <p:spPr>
            <a:xfrm>
              <a:off x="7868721" y="3865645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CD7A242-9370-4142-8269-7770129CE8A6}"/>
                </a:ext>
              </a:extLst>
            </p:cNvPr>
            <p:cNvCxnSpPr>
              <a:cxnSpLocks/>
              <a:stCxn id="404" idx="4"/>
              <a:endCxn id="399" idx="0"/>
            </p:cNvCxnSpPr>
            <p:nvPr/>
          </p:nvCxnSpPr>
          <p:spPr>
            <a:xfrm flipH="1">
              <a:off x="7520821" y="4228637"/>
              <a:ext cx="1321" cy="64556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BE550DB-784D-41B5-AC9F-C1F05BEBD178}"/>
                </a:ext>
              </a:extLst>
            </p:cNvPr>
            <p:cNvCxnSpPr>
              <a:cxnSpLocks/>
              <a:stCxn id="408" idx="4"/>
              <a:endCxn id="425" idx="0"/>
            </p:cNvCxnSpPr>
            <p:nvPr/>
          </p:nvCxnSpPr>
          <p:spPr>
            <a:xfrm>
              <a:off x="8406188" y="4621460"/>
              <a:ext cx="2605" cy="633338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6522931-9027-49F4-B7FD-4AD05F766F8E}"/>
                </a:ext>
              </a:extLst>
            </p:cNvPr>
            <p:cNvCxnSpPr>
              <a:cxnSpLocks/>
              <a:stCxn id="424" idx="4"/>
              <a:endCxn id="414" idx="0"/>
            </p:cNvCxnSpPr>
            <p:nvPr/>
          </p:nvCxnSpPr>
          <p:spPr>
            <a:xfrm flipH="1">
              <a:off x="6846296" y="537224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F37413CC-A468-4F0D-B6F3-851253763B99}"/>
                </a:ext>
              </a:extLst>
            </p:cNvPr>
            <p:cNvSpPr/>
            <p:nvPr/>
          </p:nvSpPr>
          <p:spPr>
            <a:xfrm>
              <a:off x="5647830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72AF863F-3D42-43EA-BE64-093322DD3871}"/>
                </a:ext>
              </a:extLst>
            </p:cNvPr>
            <p:cNvSpPr/>
            <p:nvPr/>
          </p:nvSpPr>
          <p:spPr>
            <a:xfrm>
              <a:off x="6287637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FFCAD0F-D054-4120-8EA2-E40B0430F2FB}"/>
                </a:ext>
              </a:extLst>
            </p:cNvPr>
            <p:cNvSpPr/>
            <p:nvPr/>
          </p:nvSpPr>
          <p:spPr>
            <a:xfrm>
              <a:off x="7458908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4F78DE7-E01F-4830-8C70-DD5CDE631AA2}"/>
                </a:ext>
              </a:extLst>
            </p:cNvPr>
            <p:cNvSpPr/>
            <p:nvPr/>
          </p:nvSpPr>
          <p:spPr>
            <a:xfrm>
              <a:off x="8188625" y="48776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140C35C6-BAA9-463A-95A6-C05815926EAB}"/>
                </a:ext>
              </a:extLst>
            </p:cNvPr>
            <p:cNvSpPr/>
            <p:nvPr/>
          </p:nvSpPr>
          <p:spPr>
            <a:xfrm>
              <a:off x="6784383" y="48715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64FCD9C5-AB00-4B9D-9E49-033FA2A86570}"/>
                </a:ext>
              </a:extLst>
            </p:cNvPr>
            <p:cNvSpPr/>
            <p:nvPr/>
          </p:nvSpPr>
          <p:spPr>
            <a:xfrm>
              <a:off x="5647831" y="4494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204551E5-4158-4CF2-AE8E-5F293266F5CA}"/>
                </a:ext>
              </a:extLst>
            </p:cNvPr>
            <p:cNvSpPr/>
            <p:nvPr/>
          </p:nvSpPr>
          <p:spPr>
            <a:xfrm>
              <a:off x="5647830" y="41158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4C493517-CDB1-4F54-B0E2-88120C3821E9}"/>
                </a:ext>
              </a:extLst>
            </p:cNvPr>
            <p:cNvGrpSpPr/>
            <p:nvPr/>
          </p:nvGrpSpPr>
          <p:grpSpPr>
            <a:xfrm>
              <a:off x="6272466" y="4491609"/>
              <a:ext cx="2353891" cy="138670"/>
              <a:chOff x="6275071" y="4110558"/>
              <a:chExt cx="2353891" cy="138670"/>
            </a:xfrm>
          </p:grpSpPr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FE11360-0E64-46D2-B8E5-C004583C8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8207" y="4177770"/>
                <a:ext cx="2270755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7D0F4BB2-2520-405B-9580-6CFDEADF64CF}"/>
                  </a:ext>
                </a:extLst>
              </p:cNvPr>
              <p:cNvSpPr/>
              <p:nvPr/>
            </p:nvSpPr>
            <p:spPr>
              <a:xfrm>
                <a:off x="6275071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7115119C-3404-4828-9B22-06D8B4D04134}"/>
                  </a:ext>
                </a:extLst>
              </p:cNvPr>
              <p:cNvSpPr/>
              <p:nvPr/>
            </p:nvSpPr>
            <p:spPr>
              <a:xfrm>
                <a:off x="8346880" y="411658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C69F8C6-A2F2-499F-9F0C-B75C66265CCD}"/>
                  </a:ext>
                </a:extLst>
              </p:cNvPr>
              <p:cNvSpPr/>
              <p:nvPr/>
            </p:nvSpPr>
            <p:spPr>
              <a:xfrm>
                <a:off x="6784383" y="411055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44A91294-0B6D-48C4-89BF-E8EEFDBE129F}"/>
                  </a:ext>
                </a:extLst>
              </p:cNvPr>
              <p:cNvSpPr/>
              <p:nvPr/>
            </p:nvSpPr>
            <p:spPr>
              <a:xfrm>
                <a:off x="7652026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6FFAD8E8-0376-4477-AA5B-AFEC2B0ACE92}"/>
                </a:ext>
              </a:extLst>
            </p:cNvPr>
            <p:cNvCxnSpPr/>
            <p:nvPr/>
          </p:nvCxnSpPr>
          <p:spPr>
            <a:xfrm>
              <a:off x="5327926" y="5696628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BCED30F7-8376-4CF8-88BC-97082C5F0C7B}"/>
                </a:ext>
              </a:extLst>
            </p:cNvPr>
            <p:cNvSpPr/>
            <p:nvPr/>
          </p:nvSpPr>
          <p:spPr>
            <a:xfrm>
              <a:off x="5647830" y="56339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66837985-A166-4B5F-9F39-DB06AC5B2D30}"/>
                </a:ext>
              </a:extLst>
            </p:cNvPr>
            <p:cNvSpPr/>
            <p:nvPr/>
          </p:nvSpPr>
          <p:spPr>
            <a:xfrm>
              <a:off x="6029645" y="564106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079A559-1E0D-4A79-9D2A-99511223F5CC}"/>
                </a:ext>
              </a:extLst>
            </p:cNvPr>
            <p:cNvSpPr/>
            <p:nvPr/>
          </p:nvSpPr>
          <p:spPr>
            <a:xfrm>
              <a:off x="6784383" y="56283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D695666-85B3-4051-8FEB-EECC3B26386E}"/>
                </a:ext>
              </a:extLst>
            </p:cNvPr>
            <p:cNvSpPr/>
            <p:nvPr/>
          </p:nvSpPr>
          <p:spPr>
            <a:xfrm>
              <a:off x="7653429" y="564106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4DBFEA58-0750-4778-A3B8-8C71EDC9E57B}"/>
                </a:ext>
              </a:extLst>
            </p:cNvPr>
            <p:cNvSpPr/>
            <p:nvPr/>
          </p:nvSpPr>
          <p:spPr>
            <a:xfrm>
              <a:off x="5647830" y="37417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0FDD6BA-011E-4002-BDE7-68A6421A4D25}"/>
                </a:ext>
              </a:extLst>
            </p:cNvPr>
            <p:cNvSpPr/>
            <p:nvPr/>
          </p:nvSpPr>
          <p:spPr>
            <a:xfrm>
              <a:off x="6029646" y="374032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3464BD07-8615-43BF-BC0B-DCFC39B3A20E}"/>
                </a:ext>
              </a:extLst>
            </p:cNvPr>
            <p:cNvSpPr/>
            <p:nvPr/>
          </p:nvSpPr>
          <p:spPr>
            <a:xfrm>
              <a:off x="8188624" y="3738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44A557E3-1C8F-438F-8777-18E64A8873F2}"/>
                </a:ext>
              </a:extLst>
            </p:cNvPr>
            <p:cNvSpPr/>
            <p:nvPr/>
          </p:nvSpPr>
          <p:spPr>
            <a:xfrm>
              <a:off x="7004738" y="37332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B660A1D-4B8F-484D-80D2-2E75EE63CFC6}"/>
                </a:ext>
              </a:extLst>
            </p:cNvPr>
            <p:cNvSpPr/>
            <p:nvPr/>
          </p:nvSpPr>
          <p:spPr>
            <a:xfrm>
              <a:off x="7806808" y="374182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2BBB120-D386-4426-B07A-5D9390110BEE}"/>
                </a:ext>
              </a:extLst>
            </p:cNvPr>
            <p:cNvCxnSpPr/>
            <p:nvPr/>
          </p:nvCxnSpPr>
          <p:spPr>
            <a:xfrm>
              <a:off x="5327926" y="531671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3675A00F-A68E-4BED-A119-C6DA9022DDD9}"/>
                </a:ext>
              </a:extLst>
            </p:cNvPr>
            <p:cNvSpPr/>
            <p:nvPr/>
          </p:nvSpPr>
          <p:spPr>
            <a:xfrm>
              <a:off x="5647831" y="525403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4131C614-745E-46E6-AC5F-A11A6B131EC0}"/>
                </a:ext>
              </a:extLst>
            </p:cNvPr>
            <p:cNvSpPr/>
            <p:nvPr/>
          </p:nvSpPr>
          <p:spPr>
            <a:xfrm>
              <a:off x="6287636" y="525619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430C7BB2-7A83-4E41-938D-4BEE9E9F0E27}"/>
                </a:ext>
              </a:extLst>
            </p:cNvPr>
            <p:cNvSpPr/>
            <p:nvPr/>
          </p:nvSpPr>
          <p:spPr>
            <a:xfrm>
              <a:off x="6784384" y="524841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77A09802-9100-44C1-A7D6-1226F0E4AD72}"/>
                </a:ext>
              </a:extLst>
            </p:cNvPr>
            <p:cNvSpPr/>
            <p:nvPr/>
          </p:nvSpPr>
          <p:spPr>
            <a:xfrm>
              <a:off x="8346880" y="52547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C907F27-08DD-4E30-AC60-9E52C4771317}"/>
                </a:ext>
              </a:extLst>
            </p:cNvPr>
            <p:cNvSpPr/>
            <p:nvPr/>
          </p:nvSpPr>
          <p:spPr>
            <a:xfrm>
              <a:off x="7806808" y="525747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2C41781-1913-4C60-9DBA-746EB1E63F37}"/>
                </a:ext>
              </a:extLst>
            </p:cNvPr>
            <p:cNvSpPr/>
            <p:nvPr/>
          </p:nvSpPr>
          <p:spPr>
            <a:xfrm>
              <a:off x="8615115" y="3795704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5E4664B-2927-48D7-8BB2-EBECE5261F5F}"/>
                </a:ext>
              </a:extLst>
            </p:cNvPr>
            <p:cNvSpPr/>
            <p:nvPr/>
          </p:nvSpPr>
          <p:spPr>
            <a:xfrm flipV="1">
              <a:off x="8624415" y="3802463"/>
              <a:ext cx="433387" cy="363510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A07EF363-B953-48C9-84DF-6993D35D9865}"/>
                </a:ext>
              </a:extLst>
            </p:cNvPr>
            <p:cNvSpPr/>
            <p:nvPr/>
          </p:nvSpPr>
          <p:spPr>
            <a:xfrm>
              <a:off x="8628958" y="4564837"/>
              <a:ext cx="433387" cy="36036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A0ED6A22-C457-472D-8216-5DA3D92181AC}"/>
                </a:ext>
              </a:extLst>
            </p:cNvPr>
            <p:cNvSpPr/>
            <p:nvPr/>
          </p:nvSpPr>
          <p:spPr>
            <a:xfrm flipV="1">
              <a:off x="8609908" y="4169755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5EC3EE1-9DFC-4794-B369-BF67C0E89ADD}"/>
                </a:ext>
              </a:extLst>
            </p:cNvPr>
            <p:cNvCxnSpPr>
              <a:cxnSpLocks/>
            </p:cNvCxnSpPr>
            <p:nvPr/>
          </p:nvCxnSpPr>
          <p:spPr>
            <a:xfrm>
              <a:off x="5316043" y="4558081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6FF4ABC2-6849-40DC-A5A0-ECDDB6588083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26" y="4176892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928EC033-0A25-4343-96EB-D0FC0EA6DA63}"/>
                </a:ext>
              </a:extLst>
            </p:cNvPr>
            <p:cNvGrpSpPr/>
            <p:nvPr/>
          </p:nvGrpSpPr>
          <p:grpSpPr>
            <a:xfrm>
              <a:off x="6276207" y="4104812"/>
              <a:ext cx="2354075" cy="134861"/>
              <a:chOff x="6274887" y="4494283"/>
              <a:chExt cx="2354075" cy="134861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445A53FB-161C-46F9-97E0-D4272E28B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157" y="4556922"/>
                <a:ext cx="2289805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CE689353-895E-46AE-B26A-16BDC17DF581}"/>
                  </a:ext>
                </a:extLst>
              </p:cNvPr>
              <p:cNvSpPr/>
              <p:nvPr/>
            </p:nvSpPr>
            <p:spPr>
              <a:xfrm>
                <a:off x="7458909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5E085AE3-80BA-436C-A89C-114E8A87E740}"/>
                  </a:ext>
                </a:extLst>
              </p:cNvPr>
              <p:cNvSpPr/>
              <p:nvPr/>
            </p:nvSpPr>
            <p:spPr>
              <a:xfrm>
                <a:off x="7004738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DCBA00D1-4D51-464A-968E-1C078A989E38}"/>
                  </a:ext>
                </a:extLst>
              </p:cNvPr>
              <p:cNvSpPr/>
              <p:nvPr/>
            </p:nvSpPr>
            <p:spPr>
              <a:xfrm>
                <a:off x="6274887" y="450531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AEEAE440-2B6A-4B6B-A1E2-2C9324568E73}"/>
                </a:ext>
              </a:extLst>
            </p:cNvPr>
            <p:cNvCxnSpPr>
              <a:cxnSpLocks/>
              <a:stCxn id="400" idx="0"/>
              <a:endCxn id="418" idx="4"/>
            </p:cNvCxnSpPr>
            <p:nvPr/>
          </p:nvCxnSpPr>
          <p:spPr>
            <a:xfrm flipH="1" flipV="1">
              <a:off x="8250537" y="3862662"/>
              <a:ext cx="1" cy="101500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40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9362164-9F7D-4988-9713-8CFF6E9B73C0}"/>
              </a:ext>
            </a:extLst>
          </p:cNvPr>
          <p:cNvGrpSpPr/>
          <p:nvPr/>
        </p:nvGrpSpPr>
        <p:grpSpPr>
          <a:xfrm>
            <a:off x="5994412" y="3471627"/>
            <a:ext cx="3744393" cy="2030680"/>
            <a:chOff x="5163229" y="3471627"/>
            <a:chExt cx="3744393" cy="203068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FD22944-277F-4C4C-8B29-3F84078216C1}"/>
                </a:ext>
              </a:extLst>
            </p:cNvPr>
            <p:cNvCxnSpPr>
              <a:cxnSpLocks/>
              <a:stCxn id="227" idx="4"/>
              <a:endCxn id="224" idx="0"/>
            </p:cNvCxnSpPr>
            <p:nvPr/>
          </p:nvCxnSpPr>
          <p:spPr>
            <a:xfrm flipH="1">
              <a:off x="5568863" y="435552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8922C4B-3526-4220-BF7C-258C3BAD0B5D}"/>
                </a:ext>
              </a:extLst>
            </p:cNvPr>
            <p:cNvCxnSpPr>
              <a:cxnSpLocks/>
              <a:stCxn id="236" idx="4"/>
              <a:endCxn id="228" idx="0"/>
            </p:cNvCxnSpPr>
            <p:nvPr/>
          </p:nvCxnSpPr>
          <p:spPr>
            <a:xfrm>
              <a:off x="5568863" y="360297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9DD6FED-89B1-4058-A3A4-CE95BAA0AEA4}"/>
                </a:ext>
              </a:extLst>
            </p:cNvPr>
            <p:cNvCxnSpPr>
              <a:cxnSpLocks/>
              <a:stCxn id="242" idx="4"/>
              <a:endCxn id="232" idx="0"/>
            </p:cNvCxnSpPr>
            <p:nvPr/>
          </p:nvCxnSpPr>
          <p:spPr>
            <a:xfrm flipH="1">
              <a:off x="5568863" y="511527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316274-69EC-49A5-BD88-5E04A3505846}"/>
                </a:ext>
              </a:extLst>
            </p:cNvPr>
            <p:cNvCxnSpPr>
              <a:cxnSpLocks/>
              <a:stCxn id="237" idx="4"/>
              <a:endCxn id="233" idx="0"/>
            </p:cNvCxnSpPr>
            <p:nvPr/>
          </p:nvCxnSpPr>
          <p:spPr>
            <a:xfrm flipH="1">
              <a:off x="5950678" y="360157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4180A66-F7DC-4DBA-9586-7F481065272D}"/>
                </a:ext>
              </a:extLst>
            </p:cNvPr>
            <p:cNvCxnSpPr>
              <a:cxnSpLocks/>
              <a:stCxn id="225" idx="4"/>
              <a:endCxn id="243" idx="0"/>
            </p:cNvCxnSpPr>
            <p:nvPr/>
          </p:nvCxnSpPr>
          <p:spPr>
            <a:xfrm flipH="1">
              <a:off x="6208669" y="473544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1A0AC06-48AB-4F60-A9B8-85A9213BE244}"/>
                </a:ext>
              </a:extLst>
            </p:cNvPr>
            <p:cNvCxnSpPr>
              <a:cxnSpLocks/>
              <a:stCxn id="259" idx="4"/>
              <a:endCxn id="229" idx="0"/>
            </p:cNvCxnSpPr>
            <p:nvPr/>
          </p:nvCxnSpPr>
          <p:spPr>
            <a:xfrm flipH="1">
              <a:off x="6193499" y="397709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B1E4576-7D3C-4ACA-B66F-11B1EF764CEB}"/>
                </a:ext>
              </a:extLst>
            </p:cNvPr>
            <p:cNvCxnSpPr>
              <a:cxnSpLocks/>
              <a:stCxn id="268" idx="4"/>
              <a:endCxn id="264" idx="0"/>
            </p:cNvCxnSpPr>
            <p:nvPr/>
          </p:nvCxnSpPr>
          <p:spPr>
            <a:xfrm>
              <a:off x="6695662" y="436764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D4BEF97-59CC-4D7F-91D3-40735FC477B7}"/>
                </a:ext>
              </a:extLst>
            </p:cNvPr>
            <p:cNvCxnSpPr>
              <a:cxnSpLocks/>
              <a:stCxn id="258" idx="4"/>
              <a:endCxn id="239" idx="0"/>
            </p:cNvCxnSpPr>
            <p:nvPr/>
          </p:nvCxnSpPr>
          <p:spPr>
            <a:xfrm flipH="1">
              <a:off x="6915729" y="3595452"/>
              <a:ext cx="2479" cy="25110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7B32621-2B9C-4A94-8421-3915377BDBD3}"/>
                </a:ext>
              </a:extLst>
            </p:cNvPr>
            <p:cNvCxnSpPr>
              <a:cxnSpLocks/>
              <a:stCxn id="265" idx="4"/>
              <a:endCxn id="235" idx="0"/>
            </p:cNvCxnSpPr>
            <p:nvPr/>
          </p:nvCxnSpPr>
          <p:spPr>
            <a:xfrm>
              <a:off x="7573058" y="473984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8A5EAB-C1A3-4018-A129-E414221BBE70}"/>
                </a:ext>
              </a:extLst>
            </p:cNvPr>
            <p:cNvCxnSpPr>
              <a:cxnSpLocks/>
              <a:stCxn id="240" idx="4"/>
              <a:endCxn id="246" idx="0"/>
            </p:cNvCxnSpPr>
            <p:nvPr/>
          </p:nvCxnSpPr>
          <p:spPr>
            <a:xfrm>
              <a:off x="7717799" y="3978944"/>
              <a:ext cx="10042" cy="101595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84C73D2-89B8-4A3C-9E84-594E6EB4CAA8}"/>
                </a:ext>
              </a:extLst>
            </p:cNvPr>
            <p:cNvCxnSpPr>
              <a:cxnSpLocks/>
              <a:stCxn id="257" idx="4"/>
              <a:endCxn id="266" idx="0"/>
            </p:cNvCxnSpPr>
            <p:nvPr/>
          </p:nvCxnSpPr>
          <p:spPr>
            <a:xfrm flipH="1">
              <a:off x="7370187" y="3595452"/>
              <a:ext cx="2192" cy="65098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3E5B0FF-02CD-4659-B5D7-B0A242A9EE93}"/>
                </a:ext>
              </a:extLst>
            </p:cNvPr>
            <p:cNvCxnSpPr>
              <a:cxnSpLocks/>
              <a:stCxn id="267" idx="0"/>
              <a:endCxn id="238" idx="4"/>
            </p:cNvCxnSpPr>
            <p:nvPr/>
          </p:nvCxnSpPr>
          <p:spPr>
            <a:xfrm flipH="1" flipV="1">
              <a:off x="8099615" y="3975961"/>
              <a:ext cx="289" cy="27393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10C93AD-7420-431C-A8DC-84812B79C28C}"/>
                </a:ext>
              </a:extLst>
            </p:cNvPr>
            <p:cNvCxnSpPr>
              <a:cxnSpLocks/>
              <a:stCxn id="263" idx="4"/>
              <a:endCxn id="245" idx="0"/>
            </p:cNvCxnSpPr>
            <p:nvPr/>
          </p:nvCxnSpPr>
          <p:spPr>
            <a:xfrm>
              <a:off x="8267912" y="473102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D6C6AE-AE86-4524-B51B-B241FD64E4EC}"/>
                </a:ext>
              </a:extLst>
            </p:cNvPr>
            <p:cNvCxnSpPr>
              <a:cxnSpLocks/>
              <a:stCxn id="244" idx="4"/>
              <a:endCxn id="234" idx="0"/>
            </p:cNvCxnSpPr>
            <p:nvPr/>
          </p:nvCxnSpPr>
          <p:spPr>
            <a:xfrm flipH="1">
              <a:off x="6705416" y="51096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CCDD02A-E9BA-4BA6-AB7E-59E7297A4DC3}"/>
                </a:ext>
              </a:extLst>
            </p:cNvPr>
            <p:cNvSpPr/>
            <p:nvPr/>
          </p:nvSpPr>
          <p:spPr>
            <a:xfrm>
              <a:off x="5506950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F5D5C4ED-C065-4605-A757-F997ED3A2E79}"/>
                </a:ext>
              </a:extLst>
            </p:cNvPr>
            <p:cNvSpPr/>
            <p:nvPr/>
          </p:nvSpPr>
          <p:spPr>
            <a:xfrm>
              <a:off x="6146757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C619FEC-CADE-449D-A988-15BF7A3E6C8F}"/>
                </a:ext>
              </a:extLst>
            </p:cNvPr>
            <p:cNvSpPr/>
            <p:nvPr/>
          </p:nvSpPr>
          <p:spPr>
            <a:xfrm>
              <a:off x="7308274" y="42464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7F792638-44B0-4D0E-B173-9E4AD9F73FB1}"/>
                </a:ext>
              </a:extLst>
            </p:cNvPr>
            <p:cNvSpPr/>
            <p:nvPr/>
          </p:nvSpPr>
          <p:spPr>
            <a:xfrm>
              <a:off x="8037991" y="42498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D01A233-E9D6-4DEC-AEFC-0E61A73726D5}"/>
                </a:ext>
              </a:extLst>
            </p:cNvPr>
            <p:cNvSpPr/>
            <p:nvPr/>
          </p:nvSpPr>
          <p:spPr>
            <a:xfrm>
              <a:off x="6633749" y="424381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1D31E52-7F2F-4665-AEA9-43D864B40144}"/>
                </a:ext>
              </a:extLst>
            </p:cNvPr>
            <p:cNvSpPr/>
            <p:nvPr/>
          </p:nvSpPr>
          <p:spPr>
            <a:xfrm>
              <a:off x="5506951" y="42317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04DD831-6039-4894-BDB7-2E5C1E46862B}"/>
                </a:ext>
              </a:extLst>
            </p:cNvPr>
            <p:cNvSpPr/>
            <p:nvPr/>
          </p:nvSpPr>
          <p:spPr>
            <a:xfrm>
              <a:off x="5506950" y="3853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DB0298E-772F-4451-9AB5-C42CB1BAF54C}"/>
                </a:ext>
              </a:extLst>
            </p:cNvPr>
            <p:cNvSpPr/>
            <p:nvPr/>
          </p:nvSpPr>
          <p:spPr>
            <a:xfrm>
              <a:off x="6131586" y="42438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A03BC30-F3BC-4426-9E7D-ADB5DBAB4343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79" y="4668387"/>
              <a:ext cx="17855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D2FBF75-C791-425B-9B45-6A4021704C16}"/>
                </a:ext>
              </a:extLst>
            </p:cNvPr>
            <p:cNvSpPr/>
            <p:nvPr/>
          </p:nvSpPr>
          <p:spPr>
            <a:xfrm>
              <a:off x="8205999" y="46072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82009B8-CDE4-43A6-AB6D-D89E6897B369}"/>
                </a:ext>
              </a:extLst>
            </p:cNvPr>
            <p:cNvSpPr/>
            <p:nvPr/>
          </p:nvSpPr>
          <p:spPr>
            <a:xfrm>
              <a:off x="6643502" y="46011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DF72CDFC-0558-4415-9489-52B3099CCD80}"/>
                </a:ext>
              </a:extLst>
            </p:cNvPr>
            <p:cNvSpPr/>
            <p:nvPr/>
          </p:nvSpPr>
          <p:spPr>
            <a:xfrm>
              <a:off x="7511145" y="461602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F53FE78-96F4-4283-98DD-F781E9B2A0B4}"/>
                </a:ext>
              </a:extLst>
            </p:cNvPr>
            <p:cNvCxnSpPr/>
            <p:nvPr/>
          </p:nvCxnSpPr>
          <p:spPr>
            <a:xfrm>
              <a:off x="5187046" y="543404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DD6CC8-2FA6-4947-95F2-1CBC081A5576}"/>
                </a:ext>
              </a:extLst>
            </p:cNvPr>
            <p:cNvSpPr/>
            <p:nvPr/>
          </p:nvSpPr>
          <p:spPr>
            <a:xfrm>
              <a:off x="5506950" y="53713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BB48CCE-0A5F-4BA7-8415-8B38FE86AB89}"/>
                </a:ext>
              </a:extLst>
            </p:cNvPr>
            <p:cNvSpPr/>
            <p:nvPr/>
          </p:nvSpPr>
          <p:spPr>
            <a:xfrm>
              <a:off x="5888765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0A06E75-66FA-46FF-A70B-0AC5B319BB0B}"/>
                </a:ext>
              </a:extLst>
            </p:cNvPr>
            <p:cNvSpPr/>
            <p:nvPr/>
          </p:nvSpPr>
          <p:spPr>
            <a:xfrm>
              <a:off x="6643503" y="53657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E5902B1-C4AD-42F0-88B8-62D756A288FF}"/>
                </a:ext>
              </a:extLst>
            </p:cNvPr>
            <p:cNvSpPr/>
            <p:nvPr/>
          </p:nvSpPr>
          <p:spPr>
            <a:xfrm>
              <a:off x="7512549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A638AE5-17BE-4241-862D-CDA5813F5D43}"/>
                </a:ext>
              </a:extLst>
            </p:cNvPr>
            <p:cNvSpPr/>
            <p:nvPr/>
          </p:nvSpPr>
          <p:spPr>
            <a:xfrm>
              <a:off x="5506950" y="347914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0CDF60D-0E77-4021-8294-6DF163FBEEA2}"/>
                </a:ext>
              </a:extLst>
            </p:cNvPr>
            <p:cNvSpPr/>
            <p:nvPr/>
          </p:nvSpPr>
          <p:spPr>
            <a:xfrm>
              <a:off x="5888766" y="3477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9DFAE9A-85B9-4611-9B6E-77001741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905300" y="3909420"/>
              <a:ext cx="1572740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18A4F73-C9B5-4DBB-9EDC-6F32612E8E69}"/>
                </a:ext>
              </a:extLst>
            </p:cNvPr>
            <p:cNvSpPr/>
            <p:nvPr/>
          </p:nvSpPr>
          <p:spPr>
            <a:xfrm>
              <a:off x="8037702" y="38521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0D262D1-FDE9-4B30-B893-4EF02B59D696}"/>
                </a:ext>
              </a:extLst>
            </p:cNvPr>
            <p:cNvSpPr/>
            <p:nvPr/>
          </p:nvSpPr>
          <p:spPr>
            <a:xfrm>
              <a:off x="6853816" y="38465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2541ABC-E303-4024-8FB3-537E4718BCC0}"/>
                </a:ext>
              </a:extLst>
            </p:cNvPr>
            <p:cNvSpPr/>
            <p:nvPr/>
          </p:nvSpPr>
          <p:spPr>
            <a:xfrm>
              <a:off x="7655886" y="38551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0CB075C-5673-4DAE-880F-B95F06967C0E}"/>
                </a:ext>
              </a:extLst>
            </p:cNvPr>
            <p:cNvCxnSpPr/>
            <p:nvPr/>
          </p:nvCxnSpPr>
          <p:spPr>
            <a:xfrm>
              <a:off x="5187046" y="505413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6EF25A5B-ED9F-4878-8BDF-9CA340217487}"/>
                </a:ext>
              </a:extLst>
            </p:cNvPr>
            <p:cNvSpPr/>
            <p:nvPr/>
          </p:nvSpPr>
          <p:spPr>
            <a:xfrm>
              <a:off x="5506951" y="49914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695A962-EF18-4D84-830C-97ACC37D89F1}"/>
                </a:ext>
              </a:extLst>
            </p:cNvPr>
            <p:cNvSpPr/>
            <p:nvPr/>
          </p:nvSpPr>
          <p:spPr>
            <a:xfrm>
              <a:off x="6146756" y="4993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DBDBF6F-370C-471C-AE49-92CFBF6BA567}"/>
                </a:ext>
              </a:extLst>
            </p:cNvPr>
            <p:cNvSpPr/>
            <p:nvPr/>
          </p:nvSpPr>
          <p:spPr>
            <a:xfrm>
              <a:off x="6643504" y="49858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68CB602-E3D4-4A1A-A239-0F2B71FD1B19}"/>
                </a:ext>
              </a:extLst>
            </p:cNvPr>
            <p:cNvSpPr/>
            <p:nvPr/>
          </p:nvSpPr>
          <p:spPr>
            <a:xfrm>
              <a:off x="8206000" y="49922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3E4B6BF-2D22-43A6-9BD2-011FA1CBAEB4}"/>
                </a:ext>
              </a:extLst>
            </p:cNvPr>
            <p:cNvSpPr/>
            <p:nvPr/>
          </p:nvSpPr>
          <p:spPr>
            <a:xfrm>
              <a:off x="7665928" y="49948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CDF3A72-0794-499C-9C2D-B2E085C085B0}"/>
                </a:ext>
              </a:extLst>
            </p:cNvPr>
            <p:cNvSpPr/>
            <p:nvPr/>
          </p:nvSpPr>
          <p:spPr>
            <a:xfrm>
              <a:off x="8474235" y="3902114"/>
              <a:ext cx="433387" cy="39338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809B172-A5D9-4CA7-8DA1-657A2B017BDF}"/>
                </a:ext>
              </a:extLst>
            </p:cNvPr>
            <p:cNvSpPr/>
            <p:nvPr/>
          </p:nvSpPr>
          <p:spPr>
            <a:xfrm flipV="1">
              <a:off x="8469028" y="390717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E49E254-9A49-40F8-ABEE-2AED54918161}"/>
                </a:ext>
              </a:extLst>
            </p:cNvPr>
            <p:cNvCxnSpPr>
              <a:cxnSpLocks/>
            </p:cNvCxnSpPr>
            <p:nvPr/>
          </p:nvCxnSpPr>
          <p:spPr>
            <a:xfrm>
              <a:off x="5175163" y="4295500"/>
              <a:ext cx="3311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AAFC39-8646-4387-B436-FD69F25D19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7046" y="466576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3E82749-6CA4-4D5B-9B25-BB6021E75643}"/>
                </a:ext>
              </a:extLst>
            </p:cNvPr>
            <p:cNvCxnSpPr>
              <a:cxnSpLocks/>
            </p:cNvCxnSpPr>
            <p:nvPr/>
          </p:nvCxnSpPr>
          <p:spPr>
            <a:xfrm>
              <a:off x="6911222" y="3534266"/>
              <a:ext cx="1569297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5DFFB4D-10D1-41D2-98A1-395AB387D28A}"/>
                </a:ext>
              </a:extLst>
            </p:cNvPr>
            <p:cNvSpPr/>
            <p:nvPr/>
          </p:nvSpPr>
          <p:spPr>
            <a:xfrm>
              <a:off x="7310466" y="34716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37608BA-1893-4E50-A5FF-B440E024785C}"/>
                </a:ext>
              </a:extLst>
            </p:cNvPr>
            <p:cNvSpPr/>
            <p:nvPr/>
          </p:nvSpPr>
          <p:spPr>
            <a:xfrm>
              <a:off x="6856295" y="34716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A16AE14-68EA-47D1-8617-55EFC995170A}"/>
                </a:ext>
              </a:extLst>
            </p:cNvPr>
            <p:cNvSpPr/>
            <p:nvPr/>
          </p:nvSpPr>
          <p:spPr>
            <a:xfrm>
              <a:off x="6135327" y="38532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B99D7F2-E92E-4425-A998-AD214DCDA69F}"/>
                </a:ext>
              </a:extLst>
            </p:cNvPr>
            <p:cNvCxnSpPr>
              <a:cxnSpLocks/>
            </p:cNvCxnSpPr>
            <p:nvPr/>
          </p:nvCxnSpPr>
          <p:spPr>
            <a:xfrm>
              <a:off x="5167992" y="3539659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5001F10-53D3-412B-BD6F-D7CBFE95E88D}"/>
                </a:ext>
              </a:extLst>
            </p:cNvPr>
            <p:cNvCxnSpPr>
              <a:cxnSpLocks/>
            </p:cNvCxnSpPr>
            <p:nvPr/>
          </p:nvCxnSpPr>
          <p:spPr>
            <a:xfrm>
              <a:off x="5163229" y="3914038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3333925-C962-47B7-9C82-B1BF15B724F7}"/>
              </a:ext>
            </a:extLst>
          </p:cNvPr>
          <p:cNvGrpSpPr/>
          <p:nvPr/>
        </p:nvGrpSpPr>
        <p:grpSpPr>
          <a:xfrm>
            <a:off x="1056463" y="540478"/>
            <a:ext cx="3746302" cy="2031630"/>
            <a:chOff x="1056463" y="540478"/>
            <a:chExt cx="3746302" cy="203163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E239AB-B615-433B-BF85-E97A929736EB}"/>
                </a:ext>
              </a:extLst>
            </p:cNvPr>
            <p:cNvCxnSpPr>
              <a:cxnSpLocks/>
            </p:cNvCxnSpPr>
            <p:nvPr/>
          </p:nvCxnSpPr>
          <p:spPr>
            <a:xfrm>
              <a:off x="2566988" y="1740001"/>
              <a:ext cx="1802394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21E016-DF02-4748-9CAC-78FE191109DC}"/>
                </a:ext>
              </a:extLst>
            </p:cNvPr>
            <p:cNvCxnSpPr/>
            <p:nvPr/>
          </p:nvCxnSpPr>
          <p:spPr>
            <a:xfrm>
              <a:off x="1068346" y="60334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7EADAD-B6AA-4B8E-B85D-73A52CCFDBEC}"/>
                </a:ext>
              </a:extLst>
            </p:cNvPr>
            <p:cNvCxnSpPr>
              <a:cxnSpLocks/>
              <a:stCxn id="24" idx="4"/>
              <a:endCxn id="19" idx="0"/>
            </p:cNvCxnSpPr>
            <p:nvPr/>
          </p:nvCxnSpPr>
          <p:spPr>
            <a:xfrm flipH="1">
              <a:off x="1450163" y="142532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864B7B-1B90-4BEC-BBBF-00244B7A8CEB}"/>
                </a:ext>
              </a:extLst>
            </p:cNvPr>
            <p:cNvCxnSpPr>
              <a:cxnSpLocks/>
              <a:stCxn id="32" idx="4"/>
              <a:endCxn id="25" idx="0"/>
            </p:cNvCxnSpPr>
            <p:nvPr/>
          </p:nvCxnSpPr>
          <p:spPr>
            <a:xfrm>
              <a:off x="1450163" y="672775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EC286-74D7-4816-AF81-BF3304B998A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 flipH="1">
              <a:off x="1450163" y="218508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C09A4-63B1-499B-9D81-3EF6F20BC2DC}"/>
                </a:ext>
              </a:extLst>
            </p:cNvPr>
            <p:cNvCxnSpPr>
              <a:cxnSpLocks/>
              <a:stCxn id="33" idx="4"/>
              <a:endCxn id="29" idx="0"/>
            </p:cNvCxnSpPr>
            <p:nvPr/>
          </p:nvCxnSpPr>
          <p:spPr>
            <a:xfrm flipH="1">
              <a:off x="1831978" y="671373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D80C64-BEF0-46E2-9F8F-6C8799DA735F}"/>
                </a:ext>
              </a:extLst>
            </p:cNvPr>
            <p:cNvCxnSpPr>
              <a:cxnSpLocks/>
              <a:stCxn id="20" idx="4"/>
              <a:endCxn id="39" idx="0"/>
            </p:cNvCxnSpPr>
            <p:nvPr/>
          </p:nvCxnSpPr>
          <p:spPr>
            <a:xfrm flipH="1">
              <a:off x="2089969" y="1805244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37596F-8328-4A07-AB75-D0CE816C1051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 flipH="1">
              <a:off x="2074799" y="1046893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53CA5E-0DCF-4B3F-A101-1B8EA8F22471}"/>
                </a:ext>
              </a:extLst>
            </p:cNvPr>
            <p:cNvCxnSpPr>
              <a:cxnSpLocks/>
              <a:stCxn id="23" idx="0"/>
              <a:endCxn id="61" idx="4"/>
            </p:cNvCxnSpPr>
            <p:nvPr/>
          </p:nvCxnSpPr>
          <p:spPr>
            <a:xfrm flipH="1" flipV="1">
              <a:off x="2584111" y="1422654"/>
              <a:ext cx="2605" cy="25614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19AA91-A3FD-4F24-B9C0-884033C39A28}"/>
                </a:ext>
              </a:extLst>
            </p:cNvPr>
            <p:cNvCxnSpPr>
              <a:cxnSpLocks/>
              <a:stCxn id="56" idx="0"/>
              <a:endCxn id="35" idx="4"/>
            </p:cNvCxnSpPr>
            <p:nvPr/>
          </p:nvCxnSpPr>
          <p:spPr>
            <a:xfrm flipH="1" flipV="1">
              <a:off x="2807071" y="664303"/>
              <a:ext cx="1320" cy="247729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D0BA82-3D8B-44C1-9677-C437BDA74032}"/>
                </a:ext>
              </a:extLst>
            </p:cNvPr>
            <p:cNvCxnSpPr>
              <a:cxnSpLocks/>
              <a:stCxn id="62" idx="4"/>
              <a:endCxn id="31" idx="0"/>
            </p:cNvCxnSpPr>
            <p:nvPr/>
          </p:nvCxnSpPr>
          <p:spPr>
            <a:xfrm>
              <a:off x="3451754" y="1437499"/>
              <a:ext cx="4008" cy="101078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B169C-6A86-4BB4-81FF-BD7765740592}"/>
                </a:ext>
              </a:extLst>
            </p:cNvPr>
            <p:cNvCxnSpPr>
              <a:cxnSpLocks/>
              <a:stCxn id="36" idx="4"/>
              <a:endCxn id="42" idx="0"/>
            </p:cNvCxnSpPr>
            <p:nvPr/>
          </p:nvCxnSpPr>
          <p:spPr>
            <a:xfrm>
              <a:off x="3609141" y="672865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3795A9-9A9A-4BFD-87EB-B2150E5762CD}"/>
                </a:ext>
              </a:extLst>
            </p:cNvPr>
            <p:cNvCxnSpPr>
              <a:cxnSpLocks/>
              <a:stCxn id="55" idx="4"/>
              <a:endCxn id="21" idx="0"/>
            </p:cNvCxnSpPr>
            <p:nvPr/>
          </p:nvCxnSpPr>
          <p:spPr>
            <a:xfrm flipH="1">
              <a:off x="3261241" y="1035857"/>
              <a:ext cx="1321" cy="64556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3F76CF-638D-4626-8A21-D43D2D0C55D4}"/>
                </a:ext>
              </a:extLst>
            </p:cNvPr>
            <p:cNvCxnSpPr>
              <a:cxnSpLocks/>
              <a:stCxn id="60" idx="4"/>
              <a:endCxn id="41" idx="0"/>
            </p:cNvCxnSpPr>
            <p:nvPr/>
          </p:nvCxnSpPr>
          <p:spPr>
            <a:xfrm>
              <a:off x="4146608" y="1428680"/>
              <a:ext cx="2605" cy="633338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D1DEF1-C9E1-4323-A253-FBF581FD82A7}"/>
                </a:ext>
              </a:extLst>
            </p:cNvPr>
            <p:cNvCxnSpPr>
              <a:cxnSpLocks/>
              <a:stCxn id="40" idx="4"/>
              <a:endCxn id="30" idx="0"/>
            </p:cNvCxnSpPr>
            <p:nvPr/>
          </p:nvCxnSpPr>
          <p:spPr>
            <a:xfrm flipH="1">
              <a:off x="2586716" y="217946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E2273C-939A-4A45-9C45-0CA778851D33}"/>
                </a:ext>
              </a:extLst>
            </p:cNvPr>
            <p:cNvSpPr/>
            <p:nvPr/>
          </p:nvSpPr>
          <p:spPr>
            <a:xfrm>
              <a:off x="1388250" y="16814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4E162A-2C20-4D33-BD5F-5CD001388B77}"/>
                </a:ext>
              </a:extLst>
            </p:cNvPr>
            <p:cNvSpPr/>
            <p:nvPr/>
          </p:nvSpPr>
          <p:spPr>
            <a:xfrm>
              <a:off x="2028057" y="16814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EA3A8B-BE78-48AA-B40D-9C5DCED7DA65}"/>
                </a:ext>
              </a:extLst>
            </p:cNvPr>
            <p:cNvSpPr/>
            <p:nvPr/>
          </p:nvSpPr>
          <p:spPr>
            <a:xfrm>
              <a:off x="3199328" y="16814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9BDD06-D623-44F2-A307-B6409C7D6FFA}"/>
                </a:ext>
              </a:extLst>
            </p:cNvPr>
            <p:cNvSpPr/>
            <p:nvPr/>
          </p:nvSpPr>
          <p:spPr>
            <a:xfrm>
              <a:off x="3929045" y="16848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0BC9B-1124-4637-916D-7CA0F596FDB7}"/>
                </a:ext>
              </a:extLst>
            </p:cNvPr>
            <p:cNvSpPr/>
            <p:nvPr/>
          </p:nvSpPr>
          <p:spPr>
            <a:xfrm>
              <a:off x="2524803" y="16788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90145B-287B-4F8A-85CC-D447A18568EC}"/>
                </a:ext>
              </a:extLst>
            </p:cNvPr>
            <p:cNvSpPr/>
            <p:nvPr/>
          </p:nvSpPr>
          <p:spPr>
            <a:xfrm>
              <a:off x="1388251" y="13015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A2DA66-E38C-4D9A-96BE-779B7A27D960}"/>
                </a:ext>
              </a:extLst>
            </p:cNvPr>
            <p:cNvSpPr/>
            <p:nvPr/>
          </p:nvSpPr>
          <p:spPr>
            <a:xfrm>
              <a:off x="1388250" y="9230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A80559-7808-4033-8DC4-9E0A6E59EA8C}"/>
                </a:ext>
              </a:extLst>
            </p:cNvPr>
            <p:cNvGrpSpPr/>
            <p:nvPr/>
          </p:nvGrpSpPr>
          <p:grpSpPr>
            <a:xfrm>
              <a:off x="2012886" y="1298829"/>
              <a:ext cx="2353891" cy="138670"/>
              <a:chOff x="6275071" y="4110558"/>
              <a:chExt cx="2353891" cy="13867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CFD6C95-2DB7-4190-84E2-13682EE71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460" y="4177770"/>
                <a:ext cx="1785502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7593147-AFF2-4699-BC3F-CCFB6AF72705}"/>
                  </a:ext>
                </a:extLst>
              </p:cNvPr>
              <p:cNvSpPr/>
              <p:nvPr/>
            </p:nvSpPr>
            <p:spPr>
              <a:xfrm>
                <a:off x="6275071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437E29-0AA2-4CE4-9790-EC1228C4A296}"/>
                  </a:ext>
                </a:extLst>
              </p:cNvPr>
              <p:cNvSpPr/>
              <p:nvPr/>
            </p:nvSpPr>
            <p:spPr>
              <a:xfrm>
                <a:off x="8346880" y="411658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1EEA8EE-06DB-4993-AC87-1029397A18E7}"/>
                  </a:ext>
                </a:extLst>
              </p:cNvPr>
              <p:cNvSpPr/>
              <p:nvPr/>
            </p:nvSpPr>
            <p:spPr>
              <a:xfrm>
                <a:off x="6784383" y="411055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8790BE5-1A3D-4234-B6AF-DF23840C6BB2}"/>
                  </a:ext>
                </a:extLst>
              </p:cNvPr>
              <p:cNvSpPr/>
              <p:nvPr/>
            </p:nvSpPr>
            <p:spPr>
              <a:xfrm>
                <a:off x="7652026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CCF2A-1B0D-4461-8B14-621440516973}"/>
                </a:ext>
              </a:extLst>
            </p:cNvPr>
            <p:cNvCxnSpPr/>
            <p:nvPr/>
          </p:nvCxnSpPr>
          <p:spPr>
            <a:xfrm>
              <a:off x="1068346" y="2503848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201B2C-5384-4D2E-9BE5-53CA84F9B78C}"/>
                </a:ext>
              </a:extLst>
            </p:cNvPr>
            <p:cNvSpPr/>
            <p:nvPr/>
          </p:nvSpPr>
          <p:spPr>
            <a:xfrm>
              <a:off x="1388250" y="244117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03558-B803-4B7F-8F0C-7BF339506954}"/>
                </a:ext>
              </a:extLst>
            </p:cNvPr>
            <p:cNvSpPr/>
            <p:nvPr/>
          </p:nvSpPr>
          <p:spPr>
            <a:xfrm>
              <a:off x="1770065" y="2448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B60CCA-20A8-488E-90D4-3BF5FB25FBF8}"/>
                </a:ext>
              </a:extLst>
            </p:cNvPr>
            <p:cNvSpPr/>
            <p:nvPr/>
          </p:nvSpPr>
          <p:spPr>
            <a:xfrm>
              <a:off x="2524803" y="24355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D325A2-081B-4264-ABDD-DC281FF0F2FA}"/>
                </a:ext>
              </a:extLst>
            </p:cNvPr>
            <p:cNvSpPr/>
            <p:nvPr/>
          </p:nvSpPr>
          <p:spPr>
            <a:xfrm>
              <a:off x="3393849" y="2448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C9B6C9-FFF8-460F-8CFA-FF06DF50C64D}"/>
                </a:ext>
              </a:extLst>
            </p:cNvPr>
            <p:cNvSpPr/>
            <p:nvPr/>
          </p:nvSpPr>
          <p:spPr>
            <a:xfrm>
              <a:off x="1388250" y="5489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030EAF-0813-4949-9284-088807674666}"/>
                </a:ext>
              </a:extLst>
            </p:cNvPr>
            <p:cNvSpPr/>
            <p:nvPr/>
          </p:nvSpPr>
          <p:spPr>
            <a:xfrm>
              <a:off x="1770066" y="5475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8599BA-2BE2-4F28-B920-7D045A0ECF49}"/>
                </a:ext>
              </a:extLst>
            </p:cNvPr>
            <p:cNvSpPr/>
            <p:nvPr/>
          </p:nvSpPr>
          <p:spPr>
            <a:xfrm>
              <a:off x="3929044" y="5460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F4367B-CB14-48F8-B87E-5FC057B79B68}"/>
                </a:ext>
              </a:extLst>
            </p:cNvPr>
            <p:cNvSpPr/>
            <p:nvPr/>
          </p:nvSpPr>
          <p:spPr>
            <a:xfrm>
              <a:off x="2745158" y="54047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B644A2-F8EF-4750-95E5-E514F5C373D2}"/>
                </a:ext>
              </a:extLst>
            </p:cNvPr>
            <p:cNvSpPr/>
            <p:nvPr/>
          </p:nvSpPr>
          <p:spPr>
            <a:xfrm>
              <a:off x="3547228" y="54904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E2DCB9-AD4A-4FE9-BC2F-AA279D674591}"/>
                </a:ext>
              </a:extLst>
            </p:cNvPr>
            <p:cNvCxnSpPr/>
            <p:nvPr/>
          </p:nvCxnSpPr>
          <p:spPr>
            <a:xfrm>
              <a:off x="1068346" y="212393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EC187-EF9F-418D-B1D1-DE1A5884B592}"/>
                </a:ext>
              </a:extLst>
            </p:cNvPr>
            <p:cNvSpPr/>
            <p:nvPr/>
          </p:nvSpPr>
          <p:spPr>
            <a:xfrm>
              <a:off x="1388251" y="206125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B55CE7-3DC9-42BB-A004-3503BD51ADCE}"/>
                </a:ext>
              </a:extLst>
            </p:cNvPr>
            <p:cNvSpPr/>
            <p:nvPr/>
          </p:nvSpPr>
          <p:spPr>
            <a:xfrm>
              <a:off x="2028056" y="206341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FB89FB-F0D4-4245-AB5B-3348B2F2B26A}"/>
                </a:ext>
              </a:extLst>
            </p:cNvPr>
            <p:cNvSpPr/>
            <p:nvPr/>
          </p:nvSpPr>
          <p:spPr>
            <a:xfrm>
              <a:off x="2524804" y="205563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6867E3-59B3-4E6E-B700-345F6A022B09}"/>
                </a:ext>
              </a:extLst>
            </p:cNvPr>
            <p:cNvSpPr/>
            <p:nvPr/>
          </p:nvSpPr>
          <p:spPr>
            <a:xfrm>
              <a:off x="4087300" y="20620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150758-78B7-44C0-A0CD-D4FC79F5E53D}"/>
                </a:ext>
              </a:extLst>
            </p:cNvPr>
            <p:cNvSpPr/>
            <p:nvPr/>
          </p:nvSpPr>
          <p:spPr>
            <a:xfrm>
              <a:off x="3547228" y="20646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4670CB7-855B-4FB9-924E-AF3FB6DCB191}"/>
                </a:ext>
              </a:extLst>
            </p:cNvPr>
            <p:cNvSpPr/>
            <p:nvPr/>
          </p:nvSpPr>
          <p:spPr>
            <a:xfrm>
              <a:off x="4355535" y="602924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26F543-8DE0-43A9-B894-436FFFBFAFB2}"/>
                </a:ext>
              </a:extLst>
            </p:cNvPr>
            <p:cNvSpPr/>
            <p:nvPr/>
          </p:nvSpPr>
          <p:spPr>
            <a:xfrm flipV="1">
              <a:off x="4364835" y="609683"/>
              <a:ext cx="433387" cy="363510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12847D5-3E76-413B-997D-42FE08385635}"/>
                </a:ext>
              </a:extLst>
            </p:cNvPr>
            <p:cNvSpPr/>
            <p:nvPr/>
          </p:nvSpPr>
          <p:spPr>
            <a:xfrm>
              <a:off x="4369378" y="1372057"/>
              <a:ext cx="433387" cy="37791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15D604-A246-4B92-919C-D26D238773DB}"/>
                </a:ext>
              </a:extLst>
            </p:cNvPr>
            <p:cNvSpPr/>
            <p:nvPr/>
          </p:nvSpPr>
          <p:spPr>
            <a:xfrm flipV="1">
              <a:off x="4350328" y="976975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6F3713-AAC3-421A-92EF-EC8EB3E1DB18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63" y="1365301"/>
              <a:ext cx="150576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DDDB64-D13E-429A-AC53-4690955AA119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46" y="1735569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6C7707-6253-48DE-90A7-0945497C3C37}"/>
                </a:ext>
              </a:extLst>
            </p:cNvPr>
            <p:cNvGrpSpPr/>
            <p:nvPr/>
          </p:nvGrpSpPr>
          <p:grpSpPr>
            <a:xfrm>
              <a:off x="1068346" y="912032"/>
              <a:ext cx="3302356" cy="134861"/>
              <a:chOff x="5326606" y="4494283"/>
              <a:chExt cx="3302356" cy="13486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705AA96-A6A5-4920-99EA-4438033EC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6606" y="4556922"/>
                <a:ext cx="330235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31C0438-FF74-4D41-9EF3-78FD70B00AF7}"/>
                  </a:ext>
                </a:extLst>
              </p:cNvPr>
              <p:cNvSpPr/>
              <p:nvPr/>
            </p:nvSpPr>
            <p:spPr>
              <a:xfrm>
                <a:off x="7458909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1417A76-67EB-4933-936A-FEAB11CC02A7}"/>
                  </a:ext>
                </a:extLst>
              </p:cNvPr>
              <p:cNvSpPr/>
              <p:nvPr/>
            </p:nvSpPr>
            <p:spPr>
              <a:xfrm>
                <a:off x="7004738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79857E-ED89-4E9E-B9B3-A854996DD237}"/>
                  </a:ext>
                </a:extLst>
              </p:cNvPr>
              <p:cNvSpPr/>
              <p:nvPr/>
            </p:nvSpPr>
            <p:spPr>
              <a:xfrm>
                <a:off x="6274887" y="450531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28D629-5C18-4ECF-ADA6-CD11E06B988B}"/>
                </a:ext>
              </a:extLst>
            </p:cNvPr>
            <p:cNvCxnSpPr>
              <a:cxnSpLocks/>
              <a:stCxn id="22" idx="0"/>
              <a:endCxn id="34" idx="4"/>
            </p:cNvCxnSpPr>
            <p:nvPr/>
          </p:nvCxnSpPr>
          <p:spPr>
            <a:xfrm flipH="1" flipV="1">
              <a:off x="3990957" y="669882"/>
              <a:ext cx="1" cy="101500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9E3C02-C860-4C19-85BD-5888094C73A3}"/>
              </a:ext>
            </a:extLst>
          </p:cNvPr>
          <p:cNvGrpSpPr/>
          <p:nvPr/>
        </p:nvGrpSpPr>
        <p:grpSpPr>
          <a:xfrm>
            <a:off x="5978309" y="547548"/>
            <a:ext cx="3741759" cy="2031630"/>
            <a:chOff x="5153499" y="560352"/>
            <a:chExt cx="3741759" cy="203163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24ED13-E5A7-45DB-AE60-B4C03AACC211}"/>
                </a:ext>
              </a:extLst>
            </p:cNvPr>
            <p:cNvCxnSpPr/>
            <p:nvPr/>
          </p:nvCxnSpPr>
          <p:spPr>
            <a:xfrm>
              <a:off x="5165382" y="623215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29E3587-490B-4498-8930-9F835D5C207F}"/>
                </a:ext>
              </a:extLst>
            </p:cNvPr>
            <p:cNvCxnSpPr>
              <a:cxnSpLocks/>
              <a:stCxn id="95" idx="4"/>
              <a:endCxn id="90" idx="0"/>
            </p:cNvCxnSpPr>
            <p:nvPr/>
          </p:nvCxnSpPr>
          <p:spPr>
            <a:xfrm flipH="1">
              <a:off x="5547199" y="1445202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6526D4-1FF9-48C6-AA0F-5FDB535CC896}"/>
                </a:ext>
              </a:extLst>
            </p:cNvPr>
            <p:cNvCxnSpPr>
              <a:cxnSpLocks/>
              <a:stCxn id="103" idx="4"/>
              <a:endCxn id="96" idx="0"/>
            </p:cNvCxnSpPr>
            <p:nvPr/>
          </p:nvCxnSpPr>
          <p:spPr>
            <a:xfrm>
              <a:off x="5547199" y="692649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DF09E0-ECD2-4F4A-B1A5-24EF13B2A7EC}"/>
                </a:ext>
              </a:extLst>
            </p:cNvPr>
            <p:cNvCxnSpPr>
              <a:cxnSpLocks/>
              <a:stCxn id="109" idx="4"/>
              <a:endCxn id="99" idx="0"/>
            </p:cNvCxnSpPr>
            <p:nvPr/>
          </p:nvCxnSpPr>
          <p:spPr>
            <a:xfrm flipH="1">
              <a:off x="5547199" y="2204954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25F16B-436C-4C9B-A09C-9DD17AE0454A}"/>
                </a:ext>
              </a:extLst>
            </p:cNvPr>
            <p:cNvCxnSpPr>
              <a:cxnSpLocks/>
              <a:stCxn id="104" idx="4"/>
              <a:endCxn id="100" idx="0"/>
            </p:cNvCxnSpPr>
            <p:nvPr/>
          </p:nvCxnSpPr>
          <p:spPr>
            <a:xfrm flipH="1">
              <a:off x="5929014" y="691247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D3392-0076-4995-A527-B6FAF2AEE046}"/>
                </a:ext>
              </a:extLst>
            </p:cNvPr>
            <p:cNvCxnSpPr>
              <a:cxnSpLocks/>
              <a:stCxn id="91" idx="4"/>
              <a:endCxn id="110" idx="0"/>
            </p:cNvCxnSpPr>
            <p:nvPr/>
          </p:nvCxnSpPr>
          <p:spPr>
            <a:xfrm flipH="1">
              <a:off x="6187005" y="1825118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F5539B-8042-446F-8266-C34F617E7784}"/>
                </a:ext>
              </a:extLst>
            </p:cNvPr>
            <p:cNvCxnSpPr>
              <a:cxnSpLocks/>
              <a:stCxn id="128" idx="4"/>
              <a:endCxn id="130" idx="0"/>
            </p:cNvCxnSpPr>
            <p:nvPr/>
          </p:nvCxnSpPr>
          <p:spPr>
            <a:xfrm flipH="1">
              <a:off x="6171835" y="1066767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32BCF9-1DF9-4F2F-8FB5-9D25FE347B6E}"/>
                </a:ext>
              </a:extLst>
            </p:cNvPr>
            <p:cNvCxnSpPr>
              <a:cxnSpLocks/>
              <a:stCxn id="94" idx="4"/>
              <a:endCxn id="132" idx="0"/>
            </p:cNvCxnSpPr>
            <p:nvPr/>
          </p:nvCxnSpPr>
          <p:spPr>
            <a:xfrm>
              <a:off x="6673998" y="1457316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B4F9A4-3D02-4208-A08D-35EA62194EC4}"/>
                </a:ext>
              </a:extLst>
            </p:cNvPr>
            <p:cNvCxnSpPr>
              <a:cxnSpLocks/>
              <a:stCxn id="127" idx="0"/>
              <a:endCxn id="106" idx="4"/>
            </p:cNvCxnSpPr>
            <p:nvPr/>
          </p:nvCxnSpPr>
          <p:spPr>
            <a:xfrm flipH="1" flipV="1">
              <a:off x="6904107" y="684177"/>
              <a:ext cx="1320" cy="247729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24D5232-A3C2-469A-9498-96C969721BA9}"/>
                </a:ext>
              </a:extLst>
            </p:cNvPr>
            <p:cNvCxnSpPr>
              <a:cxnSpLocks/>
              <a:stCxn id="133" idx="4"/>
              <a:endCxn id="102" idx="0"/>
            </p:cNvCxnSpPr>
            <p:nvPr/>
          </p:nvCxnSpPr>
          <p:spPr>
            <a:xfrm>
              <a:off x="7551394" y="1829520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A15214-9AF2-442C-872D-6A26F3CB4CF4}"/>
                </a:ext>
              </a:extLst>
            </p:cNvPr>
            <p:cNvCxnSpPr>
              <a:cxnSpLocks/>
              <a:stCxn id="107" idx="4"/>
              <a:endCxn id="113" idx="0"/>
            </p:cNvCxnSpPr>
            <p:nvPr/>
          </p:nvCxnSpPr>
          <p:spPr>
            <a:xfrm>
              <a:off x="7706177" y="692739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7102D9-E824-4A80-BC40-F307A1CA64D3}"/>
                </a:ext>
              </a:extLst>
            </p:cNvPr>
            <p:cNvCxnSpPr>
              <a:cxnSpLocks/>
              <a:stCxn id="126" idx="4"/>
              <a:endCxn id="92" idx="0"/>
            </p:cNvCxnSpPr>
            <p:nvPr/>
          </p:nvCxnSpPr>
          <p:spPr>
            <a:xfrm flipH="1">
              <a:off x="7348523" y="1055731"/>
              <a:ext cx="11075" cy="280376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069500D-8376-4A3A-8E81-EC7172D277C1}"/>
                </a:ext>
              </a:extLst>
            </p:cNvPr>
            <p:cNvCxnSpPr>
              <a:cxnSpLocks/>
              <a:stCxn id="131" idx="4"/>
              <a:endCxn id="112" idx="0"/>
            </p:cNvCxnSpPr>
            <p:nvPr/>
          </p:nvCxnSpPr>
          <p:spPr>
            <a:xfrm>
              <a:off x="8246248" y="1820701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BC3FF6-A387-4A6D-948D-613CCD04A215}"/>
                </a:ext>
              </a:extLst>
            </p:cNvPr>
            <p:cNvCxnSpPr>
              <a:cxnSpLocks/>
              <a:stCxn id="111" idx="4"/>
              <a:endCxn id="101" idx="0"/>
            </p:cNvCxnSpPr>
            <p:nvPr/>
          </p:nvCxnSpPr>
          <p:spPr>
            <a:xfrm flipH="1">
              <a:off x="6683752" y="2199334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4725CB-DBD3-45AB-8E6C-DEC502168475}"/>
                </a:ext>
              </a:extLst>
            </p:cNvPr>
            <p:cNvSpPr/>
            <p:nvPr/>
          </p:nvSpPr>
          <p:spPr>
            <a:xfrm>
              <a:off x="5485286" y="170129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FD4FB42-60F9-4ADC-8F87-3A3C7AF2BD60}"/>
                </a:ext>
              </a:extLst>
            </p:cNvPr>
            <p:cNvSpPr/>
            <p:nvPr/>
          </p:nvSpPr>
          <p:spPr>
            <a:xfrm>
              <a:off x="6125093" y="170129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7F15CCA-163E-4AB8-9621-58C3AADEB0EA}"/>
                </a:ext>
              </a:extLst>
            </p:cNvPr>
            <p:cNvGrpSpPr/>
            <p:nvPr/>
          </p:nvGrpSpPr>
          <p:grpSpPr>
            <a:xfrm>
              <a:off x="6612085" y="1333491"/>
              <a:ext cx="1844579" cy="129906"/>
              <a:chOff x="6621839" y="1734852"/>
              <a:chExt cx="1844579" cy="12990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73D16CB-806C-4CC1-8DFD-D42377F9A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024" y="1796050"/>
                <a:ext cx="1802394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B2EDFD3-26C2-454F-8CEF-7A8E2B45D31C}"/>
                  </a:ext>
                </a:extLst>
              </p:cNvPr>
              <p:cNvSpPr/>
              <p:nvPr/>
            </p:nvSpPr>
            <p:spPr>
              <a:xfrm>
                <a:off x="7296364" y="173746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ECC87CC-DDA9-403A-B1BD-C03166DD6560}"/>
                  </a:ext>
                </a:extLst>
              </p:cNvPr>
              <p:cNvSpPr/>
              <p:nvPr/>
            </p:nvSpPr>
            <p:spPr>
              <a:xfrm>
                <a:off x="8026081" y="174093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BA86174-67CB-49D3-89DA-27F2C086D37F}"/>
                  </a:ext>
                </a:extLst>
              </p:cNvPr>
              <p:cNvSpPr/>
              <p:nvPr/>
            </p:nvSpPr>
            <p:spPr>
              <a:xfrm>
                <a:off x="6621839" y="173485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0423B5D-631B-4CC2-814A-208FA357E4AC}"/>
                </a:ext>
              </a:extLst>
            </p:cNvPr>
            <p:cNvSpPr/>
            <p:nvPr/>
          </p:nvSpPr>
          <p:spPr>
            <a:xfrm>
              <a:off x="5485287" y="13213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B3E927D-E94F-4218-BF2D-BAB25C109852}"/>
                </a:ext>
              </a:extLst>
            </p:cNvPr>
            <p:cNvSpPr/>
            <p:nvPr/>
          </p:nvSpPr>
          <p:spPr>
            <a:xfrm>
              <a:off x="5485286" y="9429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ABB5C0E-388B-4E66-9C45-7F3568AF4424}"/>
                </a:ext>
              </a:extLst>
            </p:cNvPr>
            <p:cNvSpPr/>
            <p:nvPr/>
          </p:nvSpPr>
          <p:spPr>
            <a:xfrm>
              <a:off x="6109922" y="13335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1AAB196-B745-41EC-8A17-21F5C93F1F81}"/>
                </a:ext>
              </a:extLst>
            </p:cNvPr>
            <p:cNvGrpSpPr/>
            <p:nvPr/>
          </p:nvGrpSpPr>
          <p:grpSpPr>
            <a:xfrm>
              <a:off x="6621838" y="1690850"/>
              <a:ext cx="1844579" cy="138670"/>
              <a:chOff x="6619234" y="1354878"/>
              <a:chExt cx="1844579" cy="13867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F88EDDE-436C-4836-9E72-1068AABAE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311" y="1422090"/>
                <a:ext cx="1785502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AD474A5-0572-42F1-A534-C67FC49AF40A}"/>
                  </a:ext>
                </a:extLst>
              </p:cNvPr>
              <p:cNvSpPr/>
              <p:nvPr/>
            </p:nvSpPr>
            <p:spPr>
              <a:xfrm>
                <a:off x="8181731" y="136090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2595D91-A4B7-4AE2-8F5C-F9138EBFBD36}"/>
                  </a:ext>
                </a:extLst>
              </p:cNvPr>
              <p:cNvSpPr/>
              <p:nvPr/>
            </p:nvSpPr>
            <p:spPr>
              <a:xfrm>
                <a:off x="6619234" y="135487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A4B6FE7-5538-4F1A-9C13-440F468191D8}"/>
                  </a:ext>
                </a:extLst>
              </p:cNvPr>
              <p:cNvSpPr/>
              <p:nvPr/>
            </p:nvSpPr>
            <p:spPr>
              <a:xfrm>
                <a:off x="7486877" y="136972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0FE40D-4031-4144-92AD-F21E99587464}"/>
                </a:ext>
              </a:extLst>
            </p:cNvPr>
            <p:cNvCxnSpPr/>
            <p:nvPr/>
          </p:nvCxnSpPr>
          <p:spPr>
            <a:xfrm>
              <a:off x="5165382" y="2523722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D271E88-16F9-4348-90E6-D2443F2282F3}"/>
                </a:ext>
              </a:extLst>
            </p:cNvPr>
            <p:cNvSpPr/>
            <p:nvPr/>
          </p:nvSpPr>
          <p:spPr>
            <a:xfrm>
              <a:off x="5485286" y="246104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C021B8-2F63-426D-9EC2-A2CB756B61DB}"/>
                </a:ext>
              </a:extLst>
            </p:cNvPr>
            <p:cNvSpPr/>
            <p:nvPr/>
          </p:nvSpPr>
          <p:spPr>
            <a:xfrm>
              <a:off x="5867101" y="24681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677D3F-3179-47E2-B2E0-A78187A93704}"/>
                </a:ext>
              </a:extLst>
            </p:cNvPr>
            <p:cNvSpPr/>
            <p:nvPr/>
          </p:nvSpPr>
          <p:spPr>
            <a:xfrm>
              <a:off x="6621839" y="245542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08A4AB4-4452-46CA-BE0E-70848E47EFFB}"/>
                </a:ext>
              </a:extLst>
            </p:cNvPr>
            <p:cNvSpPr/>
            <p:nvPr/>
          </p:nvSpPr>
          <p:spPr>
            <a:xfrm>
              <a:off x="7490885" y="24681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77CA385-DF11-428E-8261-9D6CE95B2926}"/>
                </a:ext>
              </a:extLst>
            </p:cNvPr>
            <p:cNvSpPr/>
            <p:nvPr/>
          </p:nvSpPr>
          <p:spPr>
            <a:xfrm>
              <a:off x="5485286" y="56882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46C30F-040A-445F-8BF3-1DCAF678EAD2}"/>
                </a:ext>
              </a:extLst>
            </p:cNvPr>
            <p:cNvSpPr/>
            <p:nvPr/>
          </p:nvSpPr>
          <p:spPr>
            <a:xfrm>
              <a:off x="5867102" y="56742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D318FB7-ED7B-4FC4-9544-E83B4C4DE55A}"/>
                </a:ext>
              </a:extLst>
            </p:cNvPr>
            <p:cNvSpPr/>
            <p:nvPr/>
          </p:nvSpPr>
          <p:spPr>
            <a:xfrm>
              <a:off x="8026080" y="5659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8E482D-7F77-419C-8267-85DD9C670E17}"/>
                </a:ext>
              </a:extLst>
            </p:cNvPr>
            <p:cNvSpPr/>
            <p:nvPr/>
          </p:nvSpPr>
          <p:spPr>
            <a:xfrm>
              <a:off x="6842194" y="5603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2FCDD8-9AC2-43F1-942B-4385DB5F6A46}"/>
                </a:ext>
              </a:extLst>
            </p:cNvPr>
            <p:cNvSpPr/>
            <p:nvPr/>
          </p:nvSpPr>
          <p:spPr>
            <a:xfrm>
              <a:off x="7644264" y="56891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B7CC8F-DACD-4216-98BB-F207AF797D16}"/>
                </a:ext>
              </a:extLst>
            </p:cNvPr>
            <p:cNvCxnSpPr/>
            <p:nvPr/>
          </p:nvCxnSpPr>
          <p:spPr>
            <a:xfrm>
              <a:off x="5165382" y="2143805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C3C251-4C22-4335-9B93-A45FE79A8B40}"/>
                </a:ext>
              </a:extLst>
            </p:cNvPr>
            <p:cNvSpPr/>
            <p:nvPr/>
          </p:nvSpPr>
          <p:spPr>
            <a:xfrm>
              <a:off x="5485287" y="20811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85187FC-F4A5-4696-912A-E546A51C6272}"/>
                </a:ext>
              </a:extLst>
            </p:cNvPr>
            <p:cNvSpPr/>
            <p:nvPr/>
          </p:nvSpPr>
          <p:spPr>
            <a:xfrm>
              <a:off x="6125092" y="208328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BD9AD4-5B74-4347-A4DF-9D160B743579}"/>
                </a:ext>
              </a:extLst>
            </p:cNvPr>
            <p:cNvSpPr/>
            <p:nvPr/>
          </p:nvSpPr>
          <p:spPr>
            <a:xfrm>
              <a:off x="6621840" y="207550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7D9D44-A0C8-4EAB-BC41-A4185EFB05F9}"/>
                </a:ext>
              </a:extLst>
            </p:cNvPr>
            <p:cNvSpPr/>
            <p:nvPr/>
          </p:nvSpPr>
          <p:spPr>
            <a:xfrm>
              <a:off x="8184336" y="20818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D0735A7-1118-4D4A-A1A3-99D3DCF26BA3}"/>
                </a:ext>
              </a:extLst>
            </p:cNvPr>
            <p:cNvSpPr/>
            <p:nvPr/>
          </p:nvSpPr>
          <p:spPr>
            <a:xfrm>
              <a:off x="7644264" y="20845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1DA0ED6-8E89-41B2-8333-F80C148A6CFF}"/>
                </a:ext>
              </a:extLst>
            </p:cNvPr>
            <p:cNvSpPr/>
            <p:nvPr/>
          </p:nvSpPr>
          <p:spPr>
            <a:xfrm>
              <a:off x="8452571" y="622798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711BCD-95D5-4A72-AC14-743BA59C05B9}"/>
                </a:ext>
              </a:extLst>
            </p:cNvPr>
            <p:cNvSpPr/>
            <p:nvPr/>
          </p:nvSpPr>
          <p:spPr>
            <a:xfrm flipV="1">
              <a:off x="8461871" y="628129"/>
              <a:ext cx="433387" cy="364938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B8C0D2-83D3-4987-8679-F04D6FDEFE46}"/>
                </a:ext>
              </a:extLst>
            </p:cNvPr>
            <p:cNvSpPr/>
            <p:nvPr/>
          </p:nvSpPr>
          <p:spPr>
            <a:xfrm flipV="1">
              <a:off x="8447364" y="996848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159716-196C-462B-9634-F1FACD43CA92}"/>
                </a:ext>
              </a:extLst>
            </p:cNvPr>
            <p:cNvCxnSpPr>
              <a:cxnSpLocks/>
            </p:cNvCxnSpPr>
            <p:nvPr/>
          </p:nvCxnSpPr>
          <p:spPr>
            <a:xfrm>
              <a:off x="5153499" y="1385175"/>
              <a:ext cx="150576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4B4D3F0-1477-4026-905A-BD285C39E126}"/>
                </a:ext>
              </a:extLst>
            </p:cNvPr>
            <p:cNvCxnSpPr>
              <a:cxnSpLocks/>
            </p:cNvCxnSpPr>
            <p:nvPr/>
          </p:nvCxnSpPr>
          <p:spPr>
            <a:xfrm>
              <a:off x="5165382" y="1755443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162FAF-6DA4-4FF8-8A39-7F2CB547B3D6}"/>
                </a:ext>
              </a:extLst>
            </p:cNvPr>
            <p:cNvCxnSpPr>
              <a:cxnSpLocks/>
            </p:cNvCxnSpPr>
            <p:nvPr/>
          </p:nvCxnSpPr>
          <p:spPr>
            <a:xfrm>
              <a:off x="5165382" y="994545"/>
              <a:ext cx="33023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4D32ADE-9A62-4C21-92FC-D90849C8D8E3}"/>
                </a:ext>
              </a:extLst>
            </p:cNvPr>
            <p:cNvSpPr/>
            <p:nvPr/>
          </p:nvSpPr>
          <p:spPr>
            <a:xfrm>
              <a:off x="7297685" y="93190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FAF9C53-0654-4A69-8B19-D5024109EC67}"/>
                </a:ext>
              </a:extLst>
            </p:cNvPr>
            <p:cNvSpPr/>
            <p:nvPr/>
          </p:nvSpPr>
          <p:spPr>
            <a:xfrm>
              <a:off x="6843514" y="93190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528BC7E-5953-42F2-8E04-B799303DA8ED}"/>
                </a:ext>
              </a:extLst>
            </p:cNvPr>
            <p:cNvSpPr/>
            <p:nvPr/>
          </p:nvSpPr>
          <p:spPr>
            <a:xfrm>
              <a:off x="6113663" y="94294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F4FE705-64CB-4444-88D3-76285329D15C}"/>
                </a:ext>
              </a:extLst>
            </p:cNvPr>
            <p:cNvCxnSpPr>
              <a:cxnSpLocks/>
              <a:stCxn id="93" idx="0"/>
              <a:endCxn id="105" idx="4"/>
            </p:cNvCxnSpPr>
            <p:nvPr/>
          </p:nvCxnSpPr>
          <p:spPr>
            <a:xfrm flipV="1">
              <a:off x="8078240" y="689756"/>
              <a:ext cx="9753" cy="64981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B308F6D-7B9B-40CF-A195-259EAC01F16E}"/>
              </a:ext>
            </a:extLst>
          </p:cNvPr>
          <p:cNvGrpSpPr/>
          <p:nvPr/>
        </p:nvGrpSpPr>
        <p:grpSpPr>
          <a:xfrm>
            <a:off x="1038712" y="3470677"/>
            <a:ext cx="3753693" cy="2031630"/>
            <a:chOff x="1038712" y="3470677"/>
            <a:chExt cx="3753693" cy="203163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91D1A9-483A-4852-B489-CD4D7966BC9B}"/>
                </a:ext>
              </a:extLst>
            </p:cNvPr>
            <p:cNvCxnSpPr>
              <a:cxnSpLocks/>
            </p:cNvCxnSpPr>
            <p:nvPr/>
          </p:nvCxnSpPr>
          <p:spPr>
            <a:xfrm>
              <a:off x="2790825" y="3533540"/>
              <a:ext cx="1572740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E981F6E-8918-4FB2-91FF-68E0DC6F17BB}"/>
                </a:ext>
              </a:extLst>
            </p:cNvPr>
            <p:cNvCxnSpPr>
              <a:cxnSpLocks/>
              <a:stCxn id="158" idx="4"/>
              <a:endCxn id="155" idx="0"/>
            </p:cNvCxnSpPr>
            <p:nvPr/>
          </p:nvCxnSpPr>
          <p:spPr>
            <a:xfrm flipH="1">
              <a:off x="1444346" y="435552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12BB0B-1498-47B0-A19A-A28112531684}"/>
                </a:ext>
              </a:extLst>
            </p:cNvPr>
            <p:cNvCxnSpPr>
              <a:cxnSpLocks/>
              <a:stCxn id="167" idx="4"/>
              <a:endCxn id="159" idx="0"/>
            </p:cNvCxnSpPr>
            <p:nvPr/>
          </p:nvCxnSpPr>
          <p:spPr>
            <a:xfrm>
              <a:off x="1444346" y="360297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4ADAE68-2F3F-43EB-8229-90BA6E0484F5}"/>
                </a:ext>
              </a:extLst>
            </p:cNvPr>
            <p:cNvCxnSpPr>
              <a:cxnSpLocks/>
              <a:stCxn id="173" idx="4"/>
              <a:endCxn id="163" idx="0"/>
            </p:cNvCxnSpPr>
            <p:nvPr/>
          </p:nvCxnSpPr>
          <p:spPr>
            <a:xfrm flipH="1">
              <a:off x="1444346" y="511527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C03281-4652-442E-97F7-5BF446485C9E}"/>
                </a:ext>
              </a:extLst>
            </p:cNvPr>
            <p:cNvCxnSpPr>
              <a:cxnSpLocks/>
              <a:stCxn id="168" idx="4"/>
              <a:endCxn id="164" idx="0"/>
            </p:cNvCxnSpPr>
            <p:nvPr/>
          </p:nvCxnSpPr>
          <p:spPr>
            <a:xfrm flipH="1">
              <a:off x="1826161" y="360157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50B9081-F35D-4285-98DA-40C29E20AC97}"/>
                </a:ext>
              </a:extLst>
            </p:cNvPr>
            <p:cNvCxnSpPr>
              <a:cxnSpLocks/>
              <a:stCxn id="156" idx="4"/>
              <a:endCxn id="174" idx="0"/>
            </p:cNvCxnSpPr>
            <p:nvPr/>
          </p:nvCxnSpPr>
          <p:spPr>
            <a:xfrm flipH="1">
              <a:off x="2084152" y="473544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A76A244-89B9-4D84-BBC0-4C95E1A0D545}"/>
                </a:ext>
              </a:extLst>
            </p:cNvPr>
            <p:cNvCxnSpPr>
              <a:cxnSpLocks/>
              <a:stCxn id="190" idx="4"/>
              <a:endCxn id="160" idx="0"/>
            </p:cNvCxnSpPr>
            <p:nvPr/>
          </p:nvCxnSpPr>
          <p:spPr>
            <a:xfrm flipH="1">
              <a:off x="2068982" y="397709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FC9AD32-A0E9-4B44-9D3B-F88C2EBA6027}"/>
                </a:ext>
              </a:extLst>
            </p:cNvPr>
            <p:cNvCxnSpPr>
              <a:cxnSpLocks/>
              <a:stCxn id="198" idx="4"/>
              <a:endCxn id="193" idx="0"/>
            </p:cNvCxnSpPr>
            <p:nvPr/>
          </p:nvCxnSpPr>
          <p:spPr>
            <a:xfrm>
              <a:off x="2571145" y="436764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1586659-B73B-4564-8D1A-2BD9275DB1F5}"/>
                </a:ext>
              </a:extLst>
            </p:cNvPr>
            <p:cNvCxnSpPr>
              <a:cxnSpLocks/>
              <a:stCxn id="189" idx="0"/>
              <a:endCxn id="170" idx="4"/>
            </p:cNvCxnSpPr>
            <p:nvPr/>
          </p:nvCxnSpPr>
          <p:spPr>
            <a:xfrm flipH="1" flipV="1">
              <a:off x="2801254" y="3594502"/>
              <a:ext cx="1320" cy="24772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9BF89E4-E1E2-4092-B634-F8C6EBA5003B}"/>
                </a:ext>
              </a:extLst>
            </p:cNvPr>
            <p:cNvCxnSpPr>
              <a:cxnSpLocks/>
              <a:stCxn id="194" idx="4"/>
              <a:endCxn id="166" idx="0"/>
            </p:cNvCxnSpPr>
            <p:nvPr/>
          </p:nvCxnSpPr>
          <p:spPr>
            <a:xfrm>
              <a:off x="3448541" y="473984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CD1CBC9-D066-4D35-B878-3C4E66EB711F}"/>
                </a:ext>
              </a:extLst>
            </p:cNvPr>
            <p:cNvCxnSpPr>
              <a:cxnSpLocks/>
              <a:stCxn id="171" idx="4"/>
              <a:endCxn id="177" idx="0"/>
            </p:cNvCxnSpPr>
            <p:nvPr/>
          </p:nvCxnSpPr>
          <p:spPr>
            <a:xfrm>
              <a:off x="3603324" y="3603064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02978F-2DF5-40A8-A852-AA097448F81A}"/>
                </a:ext>
              </a:extLst>
            </p:cNvPr>
            <p:cNvCxnSpPr>
              <a:cxnSpLocks/>
              <a:stCxn id="188" idx="4"/>
              <a:endCxn id="196" idx="0"/>
            </p:cNvCxnSpPr>
            <p:nvPr/>
          </p:nvCxnSpPr>
          <p:spPr>
            <a:xfrm flipH="1">
              <a:off x="3245670" y="3966056"/>
              <a:ext cx="11075" cy="280376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B7FA2B-1786-45BB-90FF-E8B1D1F15F80}"/>
                </a:ext>
              </a:extLst>
            </p:cNvPr>
            <p:cNvCxnSpPr>
              <a:cxnSpLocks/>
              <a:stCxn id="192" idx="4"/>
              <a:endCxn id="176" idx="0"/>
            </p:cNvCxnSpPr>
            <p:nvPr/>
          </p:nvCxnSpPr>
          <p:spPr>
            <a:xfrm>
              <a:off x="4143395" y="473102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11B205-C840-42E4-B02C-88A881E415A2}"/>
                </a:ext>
              </a:extLst>
            </p:cNvPr>
            <p:cNvCxnSpPr>
              <a:cxnSpLocks/>
              <a:stCxn id="175" idx="4"/>
              <a:endCxn id="165" idx="0"/>
            </p:cNvCxnSpPr>
            <p:nvPr/>
          </p:nvCxnSpPr>
          <p:spPr>
            <a:xfrm flipH="1">
              <a:off x="2580899" y="51096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8F64156-BFA5-43B1-B6AB-4F54759615AE}"/>
                </a:ext>
              </a:extLst>
            </p:cNvPr>
            <p:cNvSpPr/>
            <p:nvPr/>
          </p:nvSpPr>
          <p:spPr>
            <a:xfrm>
              <a:off x="1382433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28D3C7D-0880-4981-8D1D-39DF1B36B80B}"/>
                </a:ext>
              </a:extLst>
            </p:cNvPr>
            <p:cNvSpPr/>
            <p:nvPr/>
          </p:nvSpPr>
          <p:spPr>
            <a:xfrm>
              <a:off x="2022240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23732EB-7D01-4309-BF17-A38C71EEEE62}"/>
                </a:ext>
              </a:extLst>
            </p:cNvPr>
            <p:cNvGrpSpPr/>
            <p:nvPr/>
          </p:nvGrpSpPr>
          <p:grpSpPr>
            <a:xfrm>
              <a:off x="2509232" y="4243816"/>
              <a:ext cx="1528067" cy="129906"/>
              <a:chOff x="6621839" y="1734852"/>
              <a:chExt cx="1528067" cy="129906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C85039A-6505-41F8-A4B5-50F4205334BA}"/>
                  </a:ext>
                </a:extLst>
              </p:cNvPr>
              <p:cNvSpPr/>
              <p:nvPr/>
            </p:nvSpPr>
            <p:spPr>
              <a:xfrm>
                <a:off x="7296364" y="173746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1D9B458-7169-4AB0-9586-84FA4B76FC06}"/>
                  </a:ext>
                </a:extLst>
              </p:cNvPr>
              <p:cNvSpPr/>
              <p:nvPr/>
            </p:nvSpPr>
            <p:spPr>
              <a:xfrm>
                <a:off x="8026081" y="174093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232ABD2-9E5D-4C91-80F6-D2EA29E5484A}"/>
                  </a:ext>
                </a:extLst>
              </p:cNvPr>
              <p:cNvSpPr/>
              <p:nvPr/>
            </p:nvSpPr>
            <p:spPr>
              <a:xfrm>
                <a:off x="6621839" y="173485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F82CD3F-3A57-496E-BC4F-D761E87098B1}"/>
                </a:ext>
              </a:extLst>
            </p:cNvPr>
            <p:cNvSpPr/>
            <p:nvPr/>
          </p:nvSpPr>
          <p:spPr>
            <a:xfrm>
              <a:off x="1382434" y="42317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4F7FB95-CA5C-4740-84BA-53E0FC30D8EB}"/>
                </a:ext>
              </a:extLst>
            </p:cNvPr>
            <p:cNvSpPr/>
            <p:nvPr/>
          </p:nvSpPr>
          <p:spPr>
            <a:xfrm>
              <a:off x="1382433" y="3853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DFC285B-36D0-4272-8980-90CE1CCCE170}"/>
                </a:ext>
              </a:extLst>
            </p:cNvPr>
            <p:cNvSpPr/>
            <p:nvPr/>
          </p:nvSpPr>
          <p:spPr>
            <a:xfrm>
              <a:off x="2007069" y="42438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B85595E-1A65-4F6C-9307-93B366C2862F}"/>
                </a:ext>
              </a:extLst>
            </p:cNvPr>
            <p:cNvGrpSpPr/>
            <p:nvPr/>
          </p:nvGrpSpPr>
          <p:grpSpPr>
            <a:xfrm>
              <a:off x="2518985" y="4601175"/>
              <a:ext cx="1844579" cy="138670"/>
              <a:chOff x="6619234" y="1354878"/>
              <a:chExt cx="1844579" cy="13867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4333FB3-711B-4DD5-8813-26286B69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311" y="1422090"/>
                <a:ext cx="178550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976392A-748A-415C-9513-B48F5BAD77AE}"/>
                  </a:ext>
                </a:extLst>
              </p:cNvPr>
              <p:cNvSpPr/>
              <p:nvPr/>
            </p:nvSpPr>
            <p:spPr>
              <a:xfrm>
                <a:off x="8181731" y="136090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C100A605-F9B4-4BE6-9DAD-10BDFDC79024}"/>
                  </a:ext>
                </a:extLst>
              </p:cNvPr>
              <p:cNvSpPr/>
              <p:nvPr/>
            </p:nvSpPr>
            <p:spPr>
              <a:xfrm>
                <a:off x="6619234" y="135487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A4FFC1E-D52F-42CE-81DE-068170134E07}"/>
                  </a:ext>
                </a:extLst>
              </p:cNvPr>
              <p:cNvSpPr/>
              <p:nvPr/>
            </p:nvSpPr>
            <p:spPr>
              <a:xfrm>
                <a:off x="7486877" y="136972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E013A2F-1F25-4A4E-978F-D921AF00581F}"/>
                </a:ext>
              </a:extLst>
            </p:cNvPr>
            <p:cNvCxnSpPr/>
            <p:nvPr/>
          </p:nvCxnSpPr>
          <p:spPr>
            <a:xfrm>
              <a:off x="1062529" y="543404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B28F86-F062-4BEF-9BE9-9D3DE833CBB0}"/>
                </a:ext>
              </a:extLst>
            </p:cNvPr>
            <p:cNvSpPr/>
            <p:nvPr/>
          </p:nvSpPr>
          <p:spPr>
            <a:xfrm>
              <a:off x="1382433" y="53713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314940E-3207-4482-8B99-7EF07D26B6E8}"/>
                </a:ext>
              </a:extLst>
            </p:cNvPr>
            <p:cNvSpPr/>
            <p:nvPr/>
          </p:nvSpPr>
          <p:spPr>
            <a:xfrm>
              <a:off x="1764248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15D80E-C65B-4535-BA16-CE919FDC9C75}"/>
                </a:ext>
              </a:extLst>
            </p:cNvPr>
            <p:cNvSpPr/>
            <p:nvPr/>
          </p:nvSpPr>
          <p:spPr>
            <a:xfrm>
              <a:off x="2518986" y="53657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B7BEA7C-1BB5-4544-8704-B753683FB435}"/>
                </a:ext>
              </a:extLst>
            </p:cNvPr>
            <p:cNvSpPr/>
            <p:nvPr/>
          </p:nvSpPr>
          <p:spPr>
            <a:xfrm>
              <a:off x="3388032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1F3AE8E-5F60-480D-8376-805FF5482BF8}"/>
                </a:ext>
              </a:extLst>
            </p:cNvPr>
            <p:cNvSpPr/>
            <p:nvPr/>
          </p:nvSpPr>
          <p:spPr>
            <a:xfrm>
              <a:off x="1382433" y="347914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82E1C6-3905-419C-B6EA-8929FA73DFA2}"/>
                </a:ext>
              </a:extLst>
            </p:cNvPr>
            <p:cNvSpPr/>
            <p:nvPr/>
          </p:nvSpPr>
          <p:spPr>
            <a:xfrm>
              <a:off x="1764249" y="3477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01BA6F5-2770-4B89-A3B0-F033552BF6F5}"/>
                </a:ext>
              </a:extLst>
            </p:cNvPr>
            <p:cNvSpPr/>
            <p:nvPr/>
          </p:nvSpPr>
          <p:spPr>
            <a:xfrm>
              <a:off x="3923227" y="34762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12BD776-27A1-4DD0-B6D6-3BC9B6168FCC}"/>
                </a:ext>
              </a:extLst>
            </p:cNvPr>
            <p:cNvSpPr/>
            <p:nvPr/>
          </p:nvSpPr>
          <p:spPr>
            <a:xfrm>
              <a:off x="2739341" y="34706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3A09520-FAA1-4E59-B079-5F59B1D7DCFF}"/>
                </a:ext>
              </a:extLst>
            </p:cNvPr>
            <p:cNvSpPr/>
            <p:nvPr/>
          </p:nvSpPr>
          <p:spPr>
            <a:xfrm>
              <a:off x="3541411" y="347923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7E5A776-B07F-4C8C-BF48-5EAA1E7C4847}"/>
                </a:ext>
              </a:extLst>
            </p:cNvPr>
            <p:cNvCxnSpPr/>
            <p:nvPr/>
          </p:nvCxnSpPr>
          <p:spPr>
            <a:xfrm>
              <a:off x="1062529" y="505413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171995A-E334-41DB-A433-46C4EB9EDCA6}"/>
                </a:ext>
              </a:extLst>
            </p:cNvPr>
            <p:cNvSpPr/>
            <p:nvPr/>
          </p:nvSpPr>
          <p:spPr>
            <a:xfrm>
              <a:off x="1382434" y="49914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B3ED5CE-85ED-496E-A060-6206AE2FD84A}"/>
                </a:ext>
              </a:extLst>
            </p:cNvPr>
            <p:cNvSpPr/>
            <p:nvPr/>
          </p:nvSpPr>
          <p:spPr>
            <a:xfrm>
              <a:off x="2022239" y="4993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CEFBF01-25A1-4531-9A31-92C1311B4851}"/>
                </a:ext>
              </a:extLst>
            </p:cNvPr>
            <p:cNvSpPr/>
            <p:nvPr/>
          </p:nvSpPr>
          <p:spPr>
            <a:xfrm>
              <a:off x="2518987" y="49858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D723824-9EC9-41E6-9D22-E0080C425958}"/>
                </a:ext>
              </a:extLst>
            </p:cNvPr>
            <p:cNvSpPr/>
            <p:nvPr/>
          </p:nvSpPr>
          <p:spPr>
            <a:xfrm>
              <a:off x="4081483" y="49922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5BC67A5-8D10-469C-95F7-23EA1E09906C}"/>
                </a:ext>
              </a:extLst>
            </p:cNvPr>
            <p:cNvSpPr/>
            <p:nvPr/>
          </p:nvSpPr>
          <p:spPr>
            <a:xfrm>
              <a:off x="3541411" y="49948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6686854-18BC-47D5-BEA6-120C85A63574}"/>
                </a:ext>
              </a:extLst>
            </p:cNvPr>
            <p:cNvSpPr/>
            <p:nvPr/>
          </p:nvSpPr>
          <p:spPr>
            <a:xfrm>
              <a:off x="4349718" y="3533123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5E87E-AE91-4B0A-AA61-61A20AE08534}"/>
                </a:ext>
              </a:extLst>
            </p:cNvPr>
            <p:cNvSpPr/>
            <p:nvPr/>
          </p:nvSpPr>
          <p:spPr>
            <a:xfrm flipV="1">
              <a:off x="4359018" y="3538454"/>
              <a:ext cx="433387" cy="364938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667B2D-AFDD-4C0C-9EF7-23DE3BD4DB5C}"/>
                </a:ext>
              </a:extLst>
            </p:cNvPr>
            <p:cNvSpPr/>
            <p:nvPr/>
          </p:nvSpPr>
          <p:spPr>
            <a:xfrm flipV="1">
              <a:off x="4344511" y="390717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BBA5B49-AEA1-4A57-969A-FFA68C8472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46" y="4295500"/>
              <a:ext cx="3311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84EA60-80C7-4620-A08D-8B18488D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29" y="466576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CC50700-C12F-4D8B-B68C-2AFD42FEB5B4}"/>
                </a:ext>
              </a:extLst>
            </p:cNvPr>
            <p:cNvCxnSpPr>
              <a:cxnSpLocks/>
            </p:cNvCxnSpPr>
            <p:nvPr/>
          </p:nvCxnSpPr>
          <p:spPr>
            <a:xfrm>
              <a:off x="2795588" y="3904870"/>
              <a:ext cx="1569297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2D01069-9565-4F31-BAB2-7151AEB3D004}"/>
                </a:ext>
              </a:extLst>
            </p:cNvPr>
            <p:cNvSpPr/>
            <p:nvPr/>
          </p:nvSpPr>
          <p:spPr>
            <a:xfrm>
              <a:off x="3194832" y="38422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5B5B56D-8B87-4197-9FA9-F3F460248094}"/>
                </a:ext>
              </a:extLst>
            </p:cNvPr>
            <p:cNvSpPr/>
            <p:nvPr/>
          </p:nvSpPr>
          <p:spPr>
            <a:xfrm>
              <a:off x="2740661" y="38422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EDE7AA3-9145-4406-9F52-CE5E56670357}"/>
                </a:ext>
              </a:extLst>
            </p:cNvPr>
            <p:cNvSpPr/>
            <p:nvPr/>
          </p:nvSpPr>
          <p:spPr>
            <a:xfrm>
              <a:off x="2010810" y="38532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54CF62B-3E26-449F-8AE6-FDA8C81AD4B7}"/>
                </a:ext>
              </a:extLst>
            </p:cNvPr>
            <p:cNvCxnSpPr>
              <a:cxnSpLocks/>
            </p:cNvCxnSpPr>
            <p:nvPr/>
          </p:nvCxnSpPr>
          <p:spPr>
            <a:xfrm>
              <a:off x="1043475" y="3539659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562233E-8D82-4775-AC3B-42C4CF8F26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712" y="3914038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0B55403-55A5-45B5-8E85-97E529864596}"/>
                </a:ext>
              </a:extLst>
            </p:cNvPr>
            <p:cNvCxnSpPr>
              <a:cxnSpLocks/>
              <a:stCxn id="197" idx="0"/>
              <a:endCxn id="169" idx="4"/>
            </p:cNvCxnSpPr>
            <p:nvPr/>
          </p:nvCxnSpPr>
          <p:spPr>
            <a:xfrm flipV="1">
              <a:off x="3975387" y="3600081"/>
              <a:ext cx="9753" cy="64981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08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ED5779-F968-4C5F-90CA-1C6B646DD748}"/>
              </a:ext>
            </a:extLst>
          </p:cNvPr>
          <p:cNvGrpSpPr/>
          <p:nvPr/>
        </p:nvGrpSpPr>
        <p:grpSpPr>
          <a:xfrm>
            <a:off x="1185589" y="835107"/>
            <a:ext cx="3744237" cy="2030680"/>
            <a:chOff x="1185589" y="835107"/>
            <a:chExt cx="3744237" cy="203068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B5B201-3D63-41D2-B020-DD4D6982A0D3}"/>
                </a:ext>
              </a:extLst>
            </p:cNvPr>
            <p:cNvCxnSpPr>
              <a:cxnSpLocks/>
            </p:cNvCxnSpPr>
            <p:nvPr/>
          </p:nvCxnSpPr>
          <p:spPr>
            <a:xfrm>
              <a:off x="4160574" y="1663496"/>
              <a:ext cx="383219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7C192F-B6EC-4371-99F3-B927C61A21F5}"/>
                </a:ext>
              </a:extLst>
            </p:cNvPr>
            <p:cNvCxnSpPr>
              <a:cxnSpLocks/>
              <a:stCxn id="22" idx="4"/>
              <a:endCxn id="17" idx="0"/>
            </p:cNvCxnSpPr>
            <p:nvPr/>
          </p:nvCxnSpPr>
          <p:spPr>
            <a:xfrm flipH="1">
              <a:off x="1591223" y="171900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4009D7-9B9A-4AD1-8BFD-55D4D75CCD95}"/>
                </a:ext>
              </a:extLst>
            </p:cNvPr>
            <p:cNvCxnSpPr>
              <a:cxnSpLocks/>
              <a:stCxn id="34" idx="4"/>
              <a:endCxn id="23" idx="0"/>
            </p:cNvCxnSpPr>
            <p:nvPr/>
          </p:nvCxnSpPr>
          <p:spPr>
            <a:xfrm>
              <a:off x="1591223" y="96645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95309D-87D4-4A17-B232-60B2B7405990}"/>
                </a:ext>
              </a:extLst>
            </p:cNvPr>
            <p:cNvCxnSpPr>
              <a:cxnSpLocks/>
              <a:stCxn id="41" idx="4"/>
              <a:endCxn id="30" idx="0"/>
            </p:cNvCxnSpPr>
            <p:nvPr/>
          </p:nvCxnSpPr>
          <p:spPr>
            <a:xfrm flipH="1">
              <a:off x="1591223" y="24787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254224-2C4E-4B20-8182-EC1FD1C43EE8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 flipH="1">
              <a:off x="1973038" y="96505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212A93-82D9-4578-8B75-1D3D62D7C974}"/>
                </a:ext>
              </a:extLst>
            </p:cNvPr>
            <p:cNvCxnSpPr>
              <a:cxnSpLocks/>
              <a:stCxn id="18" idx="4"/>
              <a:endCxn id="42" idx="0"/>
            </p:cNvCxnSpPr>
            <p:nvPr/>
          </p:nvCxnSpPr>
          <p:spPr>
            <a:xfrm flipH="1">
              <a:off x="2231029" y="209892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983D58-45E9-440E-BA6A-1B4D6BD9862C}"/>
                </a:ext>
              </a:extLst>
            </p:cNvPr>
            <p:cNvCxnSpPr>
              <a:cxnSpLocks/>
              <a:stCxn id="57" idx="4"/>
              <a:endCxn id="24" idx="0"/>
            </p:cNvCxnSpPr>
            <p:nvPr/>
          </p:nvCxnSpPr>
          <p:spPr>
            <a:xfrm flipH="1">
              <a:off x="2215859" y="134057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D18B9E-F243-40E8-B5E0-0DCEBE34CBC0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>
              <a:off x="2718022" y="173112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F9B9F6-5479-4B7C-93AD-26D63A1D9014}"/>
                </a:ext>
              </a:extLst>
            </p:cNvPr>
            <p:cNvCxnSpPr>
              <a:cxnSpLocks/>
              <a:stCxn id="56" idx="4"/>
              <a:endCxn id="38" idx="0"/>
            </p:cNvCxnSpPr>
            <p:nvPr/>
          </p:nvCxnSpPr>
          <p:spPr>
            <a:xfrm flipH="1">
              <a:off x="2938089" y="958932"/>
              <a:ext cx="2479" cy="25110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369D03-EE92-4756-9A1B-8729F52B6AB8}"/>
                </a:ext>
              </a:extLst>
            </p:cNvPr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3595418" y="210332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4AF393-6219-4123-A234-645CA0EF0BB4}"/>
                </a:ext>
              </a:extLst>
            </p:cNvPr>
            <p:cNvCxnSpPr>
              <a:cxnSpLocks/>
              <a:stCxn id="39" idx="4"/>
              <a:endCxn id="45" idx="0"/>
            </p:cNvCxnSpPr>
            <p:nvPr/>
          </p:nvCxnSpPr>
          <p:spPr>
            <a:xfrm>
              <a:off x="3740159" y="1342424"/>
              <a:ext cx="10042" cy="101595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79603E-5809-46C6-8EDB-3C48A09775D6}"/>
                </a:ext>
              </a:extLst>
            </p:cNvPr>
            <p:cNvCxnSpPr>
              <a:cxnSpLocks/>
              <a:stCxn id="55" idx="4"/>
              <a:endCxn id="19" idx="0"/>
            </p:cNvCxnSpPr>
            <p:nvPr/>
          </p:nvCxnSpPr>
          <p:spPr>
            <a:xfrm flipH="1">
              <a:off x="3392547" y="958932"/>
              <a:ext cx="2192" cy="65098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23C2B-C20C-4385-A295-E38D818F030A}"/>
                </a:ext>
              </a:extLst>
            </p:cNvPr>
            <p:cNvCxnSpPr>
              <a:cxnSpLocks/>
              <a:stCxn id="20" idx="0"/>
              <a:endCxn id="37" idx="4"/>
            </p:cNvCxnSpPr>
            <p:nvPr/>
          </p:nvCxnSpPr>
          <p:spPr>
            <a:xfrm flipH="1" flipV="1">
              <a:off x="4121975" y="1339441"/>
              <a:ext cx="289" cy="27393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90954A-BE8C-4C2D-AF5D-20DFA38239A7}"/>
                </a:ext>
              </a:extLst>
            </p:cNvPr>
            <p:cNvCxnSpPr>
              <a:cxnSpLocks/>
              <a:stCxn id="26" idx="4"/>
              <a:endCxn id="44" idx="0"/>
            </p:cNvCxnSpPr>
            <p:nvPr/>
          </p:nvCxnSpPr>
          <p:spPr>
            <a:xfrm>
              <a:off x="4290272" y="209450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3B387E-CD0E-46AD-ACEC-AB0E2FD327A2}"/>
                </a:ext>
              </a:extLst>
            </p:cNvPr>
            <p:cNvCxnSpPr>
              <a:cxnSpLocks/>
              <a:stCxn id="43" idx="4"/>
              <a:endCxn id="32" idx="0"/>
            </p:cNvCxnSpPr>
            <p:nvPr/>
          </p:nvCxnSpPr>
          <p:spPr>
            <a:xfrm flipH="1">
              <a:off x="2727776" y="247313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1A6D03-447B-40FC-8E68-6575F8C1084C}"/>
                </a:ext>
              </a:extLst>
            </p:cNvPr>
            <p:cNvSpPr/>
            <p:nvPr/>
          </p:nvSpPr>
          <p:spPr>
            <a:xfrm>
              <a:off x="1529310" y="19750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551838-3763-4A3C-8273-63E81E4AC056}"/>
                </a:ext>
              </a:extLst>
            </p:cNvPr>
            <p:cNvSpPr/>
            <p:nvPr/>
          </p:nvSpPr>
          <p:spPr>
            <a:xfrm>
              <a:off x="2169117" y="19750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E0BD5F-1416-4AC2-A80C-FB41F989E1B2}"/>
                </a:ext>
              </a:extLst>
            </p:cNvPr>
            <p:cNvSpPr/>
            <p:nvPr/>
          </p:nvSpPr>
          <p:spPr>
            <a:xfrm>
              <a:off x="3330634" y="16099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2F58AE-E549-4547-8D02-982E1533A93F}"/>
                </a:ext>
              </a:extLst>
            </p:cNvPr>
            <p:cNvSpPr/>
            <p:nvPr/>
          </p:nvSpPr>
          <p:spPr>
            <a:xfrm>
              <a:off x="4060351" y="16133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520342-3B58-4C87-991F-4A3F5EF6123D}"/>
                </a:ext>
              </a:extLst>
            </p:cNvPr>
            <p:cNvSpPr/>
            <p:nvPr/>
          </p:nvSpPr>
          <p:spPr>
            <a:xfrm>
              <a:off x="2656109" y="16072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815428-85C2-41E1-8C78-7F562ECAA054}"/>
                </a:ext>
              </a:extLst>
            </p:cNvPr>
            <p:cNvSpPr/>
            <p:nvPr/>
          </p:nvSpPr>
          <p:spPr>
            <a:xfrm>
              <a:off x="1529311" y="15951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B58F9-704C-4A5D-9067-29E2A409497B}"/>
                </a:ext>
              </a:extLst>
            </p:cNvPr>
            <p:cNvSpPr/>
            <p:nvPr/>
          </p:nvSpPr>
          <p:spPr>
            <a:xfrm>
              <a:off x="1529310" y="12167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79A09F-AC26-437A-98E8-096BD9A0C70B}"/>
                </a:ext>
              </a:extLst>
            </p:cNvPr>
            <p:cNvSpPr/>
            <p:nvPr/>
          </p:nvSpPr>
          <p:spPr>
            <a:xfrm>
              <a:off x="2153946" y="16073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D645F5-8CAF-4274-AA0E-673E28599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24939" y="2031867"/>
              <a:ext cx="17855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9C4A91-440C-457B-AD75-1A8C0A7F6DD8}"/>
                </a:ext>
              </a:extLst>
            </p:cNvPr>
            <p:cNvSpPr/>
            <p:nvPr/>
          </p:nvSpPr>
          <p:spPr>
            <a:xfrm>
              <a:off x="4228359" y="19706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A0B54A-8949-4F65-9A13-E42E331EA08B}"/>
                </a:ext>
              </a:extLst>
            </p:cNvPr>
            <p:cNvSpPr/>
            <p:nvPr/>
          </p:nvSpPr>
          <p:spPr>
            <a:xfrm>
              <a:off x="2665862" y="196465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FA5400-CBB2-41A1-9F05-2409A9BCBFF2}"/>
                </a:ext>
              </a:extLst>
            </p:cNvPr>
            <p:cNvSpPr/>
            <p:nvPr/>
          </p:nvSpPr>
          <p:spPr>
            <a:xfrm>
              <a:off x="3533505" y="19795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0CD79A-7199-44BF-94FF-7EF5D38E6D9C}"/>
                </a:ext>
              </a:extLst>
            </p:cNvPr>
            <p:cNvCxnSpPr/>
            <p:nvPr/>
          </p:nvCxnSpPr>
          <p:spPr>
            <a:xfrm>
              <a:off x="1209406" y="279752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F87A7F6-48A4-49C8-A669-82012EC0801B}"/>
                </a:ext>
              </a:extLst>
            </p:cNvPr>
            <p:cNvSpPr/>
            <p:nvPr/>
          </p:nvSpPr>
          <p:spPr>
            <a:xfrm>
              <a:off x="1529310" y="27348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289C5D-C2D2-4C96-AFE3-2D1F44E46987}"/>
                </a:ext>
              </a:extLst>
            </p:cNvPr>
            <p:cNvSpPr/>
            <p:nvPr/>
          </p:nvSpPr>
          <p:spPr>
            <a:xfrm>
              <a:off x="1911125" y="274196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601F09-A5E2-4C4F-A480-DE8E98C09DB6}"/>
                </a:ext>
              </a:extLst>
            </p:cNvPr>
            <p:cNvSpPr/>
            <p:nvPr/>
          </p:nvSpPr>
          <p:spPr>
            <a:xfrm>
              <a:off x="2665863" y="27292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96F0FA-D701-4EA9-B312-84883587C666}"/>
                </a:ext>
              </a:extLst>
            </p:cNvPr>
            <p:cNvSpPr/>
            <p:nvPr/>
          </p:nvSpPr>
          <p:spPr>
            <a:xfrm>
              <a:off x="3534909" y="274196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AE276E-3B8D-4098-82BE-E7EDEBDEB884}"/>
                </a:ext>
              </a:extLst>
            </p:cNvPr>
            <p:cNvSpPr/>
            <p:nvPr/>
          </p:nvSpPr>
          <p:spPr>
            <a:xfrm>
              <a:off x="1529310" y="8426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588DC-36AB-42E8-B5AB-1BDF0EBD3723}"/>
                </a:ext>
              </a:extLst>
            </p:cNvPr>
            <p:cNvSpPr/>
            <p:nvPr/>
          </p:nvSpPr>
          <p:spPr>
            <a:xfrm>
              <a:off x="1911126" y="8412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F56311-B82D-4699-B0D4-3BE34B09D4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7181" y="1272900"/>
              <a:ext cx="383219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99654F-9AEA-432F-AF02-8E0B754D71EE}"/>
                </a:ext>
              </a:extLst>
            </p:cNvPr>
            <p:cNvSpPr/>
            <p:nvPr/>
          </p:nvSpPr>
          <p:spPr>
            <a:xfrm>
              <a:off x="4060062" y="121561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1655686-07FC-48A9-854E-7368F079470E}"/>
                </a:ext>
              </a:extLst>
            </p:cNvPr>
            <p:cNvSpPr/>
            <p:nvPr/>
          </p:nvSpPr>
          <p:spPr>
            <a:xfrm>
              <a:off x="2876176" y="12100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0525C3-1086-4F48-B2FC-5BE2AFBB1B1C}"/>
                </a:ext>
              </a:extLst>
            </p:cNvPr>
            <p:cNvSpPr/>
            <p:nvPr/>
          </p:nvSpPr>
          <p:spPr>
            <a:xfrm>
              <a:off x="3678246" y="12185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9F7814-1D2B-4AFB-914F-7A90B010BDC8}"/>
                </a:ext>
              </a:extLst>
            </p:cNvPr>
            <p:cNvCxnSpPr/>
            <p:nvPr/>
          </p:nvCxnSpPr>
          <p:spPr>
            <a:xfrm>
              <a:off x="1209406" y="241761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D5C79BC-1753-4EE0-8946-3170C4610749}"/>
                </a:ext>
              </a:extLst>
            </p:cNvPr>
            <p:cNvSpPr/>
            <p:nvPr/>
          </p:nvSpPr>
          <p:spPr>
            <a:xfrm>
              <a:off x="1529311" y="23549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77F9A9-DE9D-473C-8E81-2E0719C54E60}"/>
                </a:ext>
              </a:extLst>
            </p:cNvPr>
            <p:cNvSpPr/>
            <p:nvPr/>
          </p:nvSpPr>
          <p:spPr>
            <a:xfrm>
              <a:off x="2169116" y="235709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DFA7140-C017-4A8C-8752-E01F9695F592}"/>
                </a:ext>
              </a:extLst>
            </p:cNvPr>
            <p:cNvSpPr/>
            <p:nvPr/>
          </p:nvSpPr>
          <p:spPr>
            <a:xfrm>
              <a:off x="2665864" y="234931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D19BF5-44FB-4816-A798-A575E95E2A49}"/>
                </a:ext>
              </a:extLst>
            </p:cNvPr>
            <p:cNvSpPr/>
            <p:nvPr/>
          </p:nvSpPr>
          <p:spPr>
            <a:xfrm>
              <a:off x="4228360" y="23556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DF71E2-9B98-437B-BAD9-3A7AF4122ACB}"/>
                </a:ext>
              </a:extLst>
            </p:cNvPr>
            <p:cNvSpPr/>
            <p:nvPr/>
          </p:nvSpPr>
          <p:spPr>
            <a:xfrm>
              <a:off x="3688288" y="235837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D866E5-0823-4D8E-A5FE-842E85D49F41}"/>
                </a:ext>
              </a:extLst>
            </p:cNvPr>
            <p:cNvSpPr/>
            <p:nvPr/>
          </p:nvSpPr>
          <p:spPr>
            <a:xfrm>
              <a:off x="4496439" y="1270110"/>
              <a:ext cx="433387" cy="39338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8C9544-AB35-4040-AC99-401154928A15}"/>
                </a:ext>
              </a:extLst>
            </p:cNvPr>
            <p:cNvSpPr/>
            <p:nvPr/>
          </p:nvSpPr>
          <p:spPr>
            <a:xfrm flipV="1">
              <a:off x="4491388" y="127065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88B555-0D97-412B-A6A3-B7BF0B796C5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523" y="1658980"/>
              <a:ext cx="2919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C9A11E-D06F-45DF-83D8-756A0CF66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9406" y="202924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7FBC2F-2870-440A-BFB6-53DC214576BA}"/>
                </a:ext>
              </a:extLst>
            </p:cNvPr>
            <p:cNvSpPr/>
            <p:nvPr/>
          </p:nvSpPr>
          <p:spPr>
            <a:xfrm>
              <a:off x="3332826" y="8351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B39B5B-E180-4D91-896C-E4B366534566}"/>
                </a:ext>
              </a:extLst>
            </p:cNvPr>
            <p:cNvSpPr/>
            <p:nvPr/>
          </p:nvSpPr>
          <p:spPr>
            <a:xfrm>
              <a:off x="2878655" y="8351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5B1061-BD54-4DB3-9172-D636DE63CEF4}"/>
                </a:ext>
              </a:extLst>
            </p:cNvPr>
            <p:cNvSpPr/>
            <p:nvPr/>
          </p:nvSpPr>
          <p:spPr>
            <a:xfrm>
              <a:off x="2157687" y="1216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869F8E-AC24-4A5E-BDED-7AB1722CCC9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2" y="90313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402791C-DAFD-42E6-9E19-E1F097A6989F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9" y="1277518"/>
              <a:ext cx="291730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5E20F5E-F464-4CAE-8C88-DDF87691D2BF}"/>
              </a:ext>
            </a:extLst>
          </p:cNvPr>
          <p:cNvGrpSpPr/>
          <p:nvPr/>
        </p:nvGrpSpPr>
        <p:grpSpPr>
          <a:xfrm>
            <a:off x="6118274" y="835157"/>
            <a:ext cx="3324853" cy="2030680"/>
            <a:chOff x="5546094" y="854981"/>
            <a:chExt cx="3324853" cy="203068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74EBE3-9C36-4106-9D69-0F90A0006291}"/>
                </a:ext>
              </a:extLst>
            </p:cNvPr>
            <p:cNvCxnSpPr>
              <a:cxnSpLocks/>
              <a:stCxn id="87" idx="4"/>
              <a:endCxn id="82" idx="0"/>
            </p:cNvCxnSpPr>
            <p:nvPr/>
          </p:nvCxnSpPr>
          <p:spPr>
            <a:xfrm flipH="1">
              <a:off x="5951728" y="173888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809093-2F23-4EAF-9C1B-0E5BCAC1D39B}"/>
                </a:ext>
              </a:extLst>
            </p:cNvPr>
            <p:cNvCxnSpPr>
              <a:cxnSpLocks/>
              <a:stCxn id="99" idx="4"/>
              <a:endCxn id="88" idx="0"/>
            </p:cNvCxnSpPr>
            <p:nvPr/>
          </p:nvCxnSpPr>
          <p:spPr>
            <a:xfrm>
              <a:off x="5951728" y="986328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BACB5-AFBA-417D-87B8-62806D6DFB8C}"/>
                </a:ext>
              </a:extLst>
            </p:cNvPr>
            <p:cNvCxnSpPr>
              <a:cxnSpLocks/>
              <a:stCxn id="106" idx="4"/>
              <a:endCxn id="95" idx="0"/>
            </p:cNvCxnSpPr>
            <p:nvPr/>
          </p:nvCxnSpPr>
          <p:spPr>
            <a:xfrm flipH="1">
              <a:off x="5951728" y="249863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F9288F-1806-469C-B69A-7A4E2C11AF11}"/>
                </a:ext>
              </a:extLst>
            </p:cNvPr>
            <p:cNvCxnSpPr>
              <a:cxnSpLocks/>
              <a:stCxn id="100" idx="4"/>
              <a:endCxn id="96" idx="0"/>
            </p:cNvCxnSpPr>
            <p:nvPr/>
          </p:nvCxnSpPr>
          <p:spPr>
            <a:xfrm flipH="1">
              <a:off x="6333543" y="984926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7B0237-89E5-4BC1-8A96-4BA6BC4D2786}"/>
                </a:ext>
              </a:extLst>
            </p:cNvPr>
            <p:cNvCxnSpPr>
              <a:cxnSpLocks/>
              <a:stCxn id="83" idx="4"/>
              <a:endCxn id="107" idx="0"/>
            </p:cNvCxnSpPr>
            <p:nvPr/>
          </p:nvCxnSpPr>
          <p:spPr>
            <a:xfrm flipH="1">
              <a:off x="6591534" y="2118797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267B0B-C37B-4A7F-A9FE-5023D44DAB4E}"/>
                </a:ext>
              </a:extLst>
            </p:cNvPr>
            <p:cNvCxnSpPr>
              <a:cxnSpLocks/>
              <a:stCxn id="121" idx="4"/>
              <a:endCxn id="89" idx="0"/>
            </p:cNvCxnSpPr>
            <p:nvPr/>
          </p:nvCxnSpPr>
          <p:spPr>
            <a:xfrm flipH="1">
              <a:off x="6576364" y="1360446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6F0DAE-AE32-47C9-A2B5-1CCEF3D8F9DC}"/>
                </a:ext>
              </a:extLst>
            </p:cNvPr>
            <p:cNvCxnSpPr>
              <a:cxnSpLocks/>
              <a:stCxn id="86" idx="4"/>
              <a:endCxn id="92" idx="0"/>
            </p:cNvCxnSpPr>
            <p:nvPr/>
          </p:nvCxnSpPr>
          <p:spPr>
            <a:xfrm>
              <a:off x="7078527" y="1750995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CB1C85-89CC-4BBA-946D-A75101988DB9}"/>
                </a:ext>
              </a:extLst>
            </p:cNvPr>
            <p:cNvCxnSpPr>
              <a:cxnSpLocks/>
              <a:stCxn id="120" idx="4"/>
              <a:endCxn id="103" idx="0"/>
            </p:cNvCxnSpPr>
            <p:nvPr/>
          </p:nvCxnSpPr>
          <p:spPr>
            <a:xfrm flipH="1">
              <a:off x="7298594" y="978806"/>
              <a:ext cx="2479" cy="25110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8B0BD2-CEDD-42FE-B1AA-8D24E49A05DE}"/>
                </a:ext>
              </a:extLst>
            </p:cNvPr>
            <p:cNvCxnSpPr>
              <a:cxnSpLocks/>
              <a:stCxn id="93" idx="4"/>
              <a:endCxn id="98" idx="0"/>
            </p:cNvCxnSpPr>
            <p:nvPr/>
          </p:nvCxnSpPr>
          <p:spPr>
            <a:xfrm>
              <a:off x="7955923" y="2123199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B31B917-684F-4AC3-845E-26FB7B017C08}"/>
                </a:ext>
              </a:extLst>
            </p:cNvPr>
            <p:cNvCxnSpPr>
              <a:cxnSpLocks/>
              <a:stCxn id="104" idx="4"/>
              <a:endCxn id="110" idx="0"/>
            </p:cNvCxnSpPr>
            <p:nvPr/>
          </p:nvCxnSpPr>
          <p:spPr>
            <a:xfrm>
              <a:off x="8100664" y="1362298"/>
              <a:ext cx="10042" cy="101595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B5A47DF-BE56-4396-9499-8A477E1A0D68}"/>
                </a:ext>
              </a:extLst>
            </p:cNvPr>
            <p:cNvCxnSpPr>
              <a:cxnSpLocks/>
              <a:stCxn id="119" idx="4"/>
              <a:endCxn id="84" idx="0"/>
            </p:cNvCxnSpPr>
            <p:nvPr/>
          </p:nvCxnSpPr>
          <p:spPr>
            <a:xfrm flipH="1">
              <a:off x="7753052" y="978806"/>
              <a:ext cx="2192" cy="65098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558986-F64A-4AF1-ACF3-FF00DCB4A0BA}"/>
                </a:ext>
              </a:extLst>
            </p:cNvPr>
            <p:cNvCxnSpPr>
              <a:cxnSpLocks/>
              <a:stCxn id="102" idx="4"/>
              <a:endCxn id="85" idx="0"/>
            </p:cNvCxnSpPr>
            <p:nvPr/>
          </p:nvCxnSpPr>
          <p:spPr>
            <a:xfrm>
              <a:off x="8482480" y="1359315"/>
              <a:ext cx="289" cy="27393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21622B-62F7-4883-B421-3E82B4887832}"/>
                </a:ext>
              </a:extLst>
            </p:cNvPr>
            <p:cNvCxnSpPr>
              <a:cxnSpLocks/>
              <a:stCxn id="91" idx="4"/>
              <a:endCxn id="109" idx="0"/>
            </p:cNvCxnSpPr>
            <p:nvPr/>
          </p:nvCxnSpPr>
          <p:spPr>
            <a:xfrm>
              <a:off x="8650777" y="2114380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07D983-7D91-481B-BC7D-0BF10F3142FA}"/>
                </a:ext>
              </a:extLst>
            </p:cNvPr>
            <p:cNvCxnSpPr>
              <a:cxnSpLocks/>
              <a:stCxn id="108" idx="4"/>
              <a:endCxn id="97" idx="0"/>
            </p:cNvCxnSpPr>
            <p:nvPr/>
          </p:nvCxnSpPr>
          <p:spPr>
            <a:xfrm flipH="1">
              <a:off x="7088281" y="249301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9669E9E-87C1-4AAF-979A-EC713E96F2F2}"/>
                </a:ext>
              </a:extLst>
            </p:cNvPr>
            <p:cNvSpPr/>
            <p:nvPr/>
          </p:nvSpPr>
          <p:spPr>
            <a:xfrm>
              <a:off x="5889815" y="19949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AA8A896-851D-4C9F-AEE3-F4A3BA8C7395}"/>
                </a:ext>
              </a:extLst>
            </p:cNvPr>
            <p:cNvSpPr/>
            <p:nvPr/>
          </p:nvSpPr>
          <p:spPr>
            <a:xfrm>
              <a:off x="6529622" y="19949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6A499CB-6A26-45FF-99F9-6EE9BAD533C2}"/>
                </a:ext>
              </a:extLst>
            </p:cNvPr>
            <p:cNvSpPr/>
            <p:nvPr/>
          </p:nvSpPr>
          <p:spPr>
            <a:xfrm>
              <a:off x="7691139" y="162978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73A2436-7CD0-4289-8311-A32134A29D0F}"/>
                </a:ext>
              </a:extLst>
            </p:cNvPr>
            <p:cNvSpPr/>
            <p:nvPr/>
          </p:nvSpPr>
          <p:spPr>
            <a:xfrm>
              <a:off x="8420856" y="16332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F4C5FF4-5674-4EC5-8418-BD570CF0A15D}"/>
                </a:ext>
              </a:extLst>
            </p:cNvPr>
            <p:cNvSpPr/>
            <p:nvPr/>
          </p:nvSpPr>
          <p:spPr>
            <a:xfrm>
              <a:off x="7016614" y="16271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908C5F2-8575-411C-A9F3-8DC5A8DE875F}"/>
                </a:ext>
              </a:extLst>
            </p:cNvPr>
            <p:cNvSpPr/>
            <p:nvPr/>
          </p:nvSpPr>
          <p:spPr>
            <a:xfrm>
              <a:off x="5889816" y="16150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99B797C-7BB4-45DB-9008-0BA2D82BC1A4}"/>
                </a:ext>
              </a:extLst>
            </p:cNvPr>
            <p:cNvSpPr/>
            <p:nvPr/>
          </p:nvSpPr>
          <p:spPr>
            <a:xfrm>
              <a:off x="5889815" y="12366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CF17538-840A-4494-81BC-3D038C14CBA9}"/>
                </a:ext>
              </a:extLst>
            </p:cNvPr>
            <p:cNvSpPr/>
            <p:nvPr/>
          </p:nvSpPr>
          <p:spPr>
            <a:xfrm>
              <a:off x="6514451" y="16272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89A0C7-8DA0-41E6-999C-A2A23129FA96}"/>
                </a:ext>
              </a:extLst>
            </p:cNvPr>
            <p:cNvCxnSpPr>
              <a:cxnSpLocks/>
            </p:cNvCxnSpPr>
            <p:nvPr/>
          </p:nvCxnSpPr>
          <p:spPr>
            <a:xfrm>
              <a:off x="7085444" y="2051741"/>
              <a:ext cx="17855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243109-EAAA-4760-89A3-0BC8BFFC43AF}"/>
                </a:ext>
              </a:extLst>
            </p:cNvPr>
            <p:cNvSpPr/>
            <p:nvPr/>
          </p:nvSpPr>
          <p:spPr>
            <a:xfrm>
              <a:off x="8588864" y="199055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04A197-1BAC-4DB4-9964-815578CAC5CF}"/>
                </a:ext>
              </a:extLst>
            </p:cNvPr>
            <p:cNvSpPr/>
            <p:nvPr/>
          </p:nvSpPr>
          <p:spPr>
            <a:xfrm>
              <a:off x="7026367" y="19845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884B5DA-5192-46FC-8D10-D02A2B72A4C0}"/>
                </a:ext>
              </a:extLst>
            </p:cNvPr>
            <p:cNvSpPr/>
            <p:nvPr/>
          </p:nvSpPr>
          <p:spPr>
            <a:xfrm>
              <a:off x="7894010" y="199937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0FFE70F-1391-45CB-9219-F8CA658A64E5}"/>
                </a:ext>
              </a:extLst>
            </p:cNvPr>
            <p:cNvCxnSpPr/>
            <p:nvPr/>
          </p:nvCxnSpPr>
          <p:spPr>
            <a:xfrm>
              <a:off x="5569911" y="281740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9988F4F-4CF3-4D38-BBA1-0E0BF9F36A1F}"/>
                </a:ext>
              </a:extLst>
            </p:cNvPr>
            <p:cNvSpPr/>
            <p:nvPr/>
          </p:nvSpPr>
          <p:spPr>
            <a:xfrm>
              <a:off x="5889815" y="275472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ED9D7CD-16FF-4AE9-853E-7523040C8A07}"/>
                </a:ext>
              </a:extLst>
            </p:cNvPr>
            <p:cNvSpPr/>
            <p:nvPr/>
          </p:nvSpPr>
          <p:spPr>
            <a:xfrm>
              <a:off x="6271630" y="27618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2D34661-ED62-43DD-B64E-2FB9090C92AE}"/>
                </a:ext>
              </a:extLst>
            </p:cNvPr>
            <p:cNvSpPr/>
            <p:nvPr/>
          </p:nvSpPr>
          <p:spPr>
            <a:xfrm>
              <a:off x="7026368" y="27491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01ACD04-1B53-48A0-9D21-7192DE292865}"/>
                </a:ext>
              </a:extLst>
            </p:cNvPr>
            <p:cNvSpPr/>
            <p:nvPr/>
          </p:nvSpPr>
          <p:spPr>
            <a:xfrm>
              <a:off x="7895414" y="27618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9690B24-C0BC-461D-8ADE-49BEB0B387E7}"/>
                </a:ext>
              </a:extLst>
            </p:cNvPr>
            <p:cNvSpPr/>
            <p:nvPr/>
          </p:nvSpPr>
          <p:spPr>
            <a:xfrm>
              <a:off x="5889815" y="8625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E564B39-39CA-488A-99BA-9DB749E55913}"/>
                </a:ext>
              </a:extLst>
            </p:cNvPr>
            <p:cNvSpPr/>
            <p:nvPr/>
          </p:nvSpPr>
          <p:spPr>
            <a:xfrm>
              <a:off x="6271631" y="8611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AA5ABD1-920E-4512-8643-79324FA12679}"/>
                </a:ext>
              </a:extLst>
            </p:cNvPr>
            <p:cNvSpPr/>
            <p:nvPr/>
          </p:nvSpPr>
          <p:spPr>
            <a:xfrm>
              <a:off x="8420567" y="123549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9614694-A287-4795-8160-20F4334927E8}"/>
                </a:ext>
              </a:extLst>
            </p:cNvPr>
            <p:cNvSpPr/>
            <p:nvPr/>
          </p:nvSpPr>
          <p:spPr>
            <a:xfrm>
              <a:off x="7236681" y="122991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EB2B809-8192-4ED6-BBE6-158F91B42B80}"/>
                </a:ext>
              </a:extLst>
            </p:cNvPr>
            <p:cNvSpPr/>
            <p:nvPr/>
          </p:nvSpPr>
          <p:spPr>
            <a:xfrm>
              <a:off x="8038751" y="12384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488532-FC9D-475E-9CE4-22DE8BCB8DA2}"/>
                </a:ext>
              </a:extLst>
            </p:cNvPr>
            <p:cNvCxnSpPr/>
            <p:nvPr/>
          </p:nvCxnSpPr>
          <p:spPr>
            <a:xfrm>
              <a:off x="5569911" y="243748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AF6FA74-ED74-44CF-8719-AEB7C1A44BE0}"/>
                </a:ext>
              </a:extLst>
            </p:cNvPr>
            <p:cNvSpPr/>
            <p:nvPr/>
          </p:nvSpPr>
          <p:spPr>
            <a:xfrm>
              <a:off x="5889816" y="237480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CC037C5-32BC-47B8-ADBB-302BECB89688}"/>
                </a:ext>
              </a:extLst>
            </p:cNvPr>
            <p:cNvSpPr/>
            <p:nvPr/>
          </p:nvSpPr>
          <p:spPr>
            <a:xfrm>
              <a:off x="6529621" y="23769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1385FAA-A492-4E11-BBE3-D96E183B464A}"/>
                </a:ext>
              </a:extLst>
            </p:cNvPr>
            <p:cNvSpPr/>
            <p:nvPr/>
          </p:nvSpPr>
          <p:spPr>
            <a:xfrm>
              <a:off x="7026369" y="236918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831268F-1022-4A1C-8AA0-0DCF1269A2C7}"/>
                </a:ext>
              </a:extLst>
            </p:cNvPr>
            <p:cNvSpPr/>
            <p:nvPr/>
          </p:nvSpPr>
          <p:spPr>
            <a:xfrm>
              <a:off x="8588865" y="237557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75599BB-1A18-4F60-9B3C-15D4F5E597F2}"/>
                </a:ext>
              </a:extLst>
            </p:cNvPr>
            <p:cNvSpPr/>
            <p:nvPr/>
          </p:nvSpPr>
          <p:spPr>
            <a:xfrm>
              <a:off x="8048793" y="23782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682322-F0BD-440A-897F-743D7754D5A0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1678854"/>
              <a:ext cx="329386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7BBB221-AA63-46DB-B9B2-F3ADE90798F7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1" y="2049122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A8E8A0-5421-4398-BBA7-3628DE0F6CDB}"/>
                </a:ext>
              </a:extLst>
            </p:cNvPr>
            <p:cNvSpPr/>
            <p:nvPr/>
          </p:nvSpPr>
          <p:spPr>
            <a:xfrm>
              <a:off x="7693331" y="8549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941215C-DF79-4A9B-8DF7-B5FCD822D72D}"/>
                </a:ext>
              </a:extLst>
            </p:cNvPr>
            <p:cNvSpPr/>
            <p:nvPr/>
          </p:nvSpPr>
          <p:spPr>
            <a:xfrm>
              <a:off x="7239160" y="8549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C5160BE-0741-42EB-9CD8-D98958F2AA55}"/>
                </a:ext>
              </a:extLst>
            </p:cNvPr>
            <p:cNvSpPr/>
            <p:nvPr/>
          </p:nvSpPr>
          <p:spPr>
            <a:xfrm>
              <a:off x="6518192" y="12366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AA3DB49-E264-40E7-A329-E01D242E903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57" y="923013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18E4E2A-F5D6-40A3-853B-D66F299FFE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94" y="1297392"/>
              <a:ext cx="332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3C89CCB-360B-4D4C-B55E-E04BFFD1C66C}"/>
              </a:ext>
            </a:extLst>
          </p:cNvPr>
          <p:cNvGrpSpPr/>
          <p:nvPr/>
        </p:nvGrpSpPr>
        <p:grpSpPr>
          <a:xfrm>
            <a:off x="4924775" y="3831446"/>
            <a:ext cx="1391278" cy="2024560"/>
            <a:chOff x="5534211" y="3848741"/>
            <a:chExt cx="1391278" cy="202456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3CC0944-C47C-440E-8B77-1832DBEA573E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>
            <a:xfrm flipH="1">
              <a:off x="5939845" y="472652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24B6EA-1B60-41B5-A513-883D0F9BE854}"/>
                </a:ext>
              </a:extLst>
            </p:cNvPr>
            <p:cNvCxnSpPr>
              <a:cxnSpLocks/>
              <a:stCxn id="168" idx="4"/>
              <a:endCxn id="163" idx="0"/>
            </p:cNvCxnSpPr>
            <p:nvPr/>
          </p:nvCxnSpPr>
          <p:spPr>
            <a:xfrm>
              <a:off x="5939845" y="3973968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1EB069-1436-42A8-BC69-E8AE19A337EE}"/>
                </a:ext>
              </a:extLst>
            </p:cNvPr>
            <p:cNvCxnSpPr>
              <a:cxnSpLocks/>
              <a:stCxn id="171" idx="4"/>
              <a:endCxn id="166" idx="0"/>
            </p:cNvCxnSpPr>
            <p:nvPr/>
          </p:nvCxnSpPr>
          <p:spPr>
            <a:xfrm flipH="1">
              <a:off x="5939845" y="548627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C84FB5C-6B98-41AE-9385-067CAD7BE320}"/>
                </a:ext>
              </a:extLst>
            </p:cNvPr>
            <p:cNvCxnSpPr>
              <a:cxnSpLocks/>
              <a:stCxn id="169" idx="4"/>
              <a:endCxn id="167" idx="0"/>
            </p:cNvCxnSpPr>
            <p:nvPr/>
          </p:nvCxnSpPr>
          <p:spPr>
            <a:xfrm flipH="1">
              <a:off x="6321660" y="3972566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6557235-E084-4680-BFB9-5BEB28835081}"/>
                </a:ext>
              </a:extLst>
            </p:cNvPr>
            <p:cNvCxnSpPr>
              <a:cxnSpLocks/>
              <a:stCxn id="161" idx="4"/>
              <a:endCxn id="172" idx="0"/>
            </p:cNvCxnSpPr>
            <p:nvPr/>
          </p:nvCxnSpPr>
          <p:spPr>
            <a:xfrm flipH="1">
              <a:off x="6579651" y="5106437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AF6B9D1-812E-4408-B961-F97E7EE4B16C}"/>
                </a:ext>
              </a:extLst>
            </p:cNvPr>
            <p:cNvCxnSpPr>
              <a:cxnSpLocks/>
              <a:stCxn id="175" idx="4"/>
              <a:endCxn id="164" idx="0"/>
            </p:cNvCxnSpPr>
            <p:nvPr/>
          </p:nvCxnSpPr>
          <p:spPr>
            <a:xfrm flipH="1">
              <a:off x="6564481" y="4348086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95EED35-F445-4148-BF82-FCA7A118CCC1}"/>
                </a:ext>
              </a:extLst>
            </p:cNvPr>
            <p:cNvSpPr/>
            <p:nvPr/>
          </p:nvSpPr>
          <p:spPr>
            <a:xfrm>
              <a:off x="5877932" y="49826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3FAF94A-30FD-44C9-9092-490CB5BB8E7F}"/>
                </a:ext>
              </a:extLst>
            </p:cNvPr>
            <p:cNvSpPr/>
            <p:nvPr/>
          </p:nvSpPr>
          <p:spPr>
            <a:xfrm>
              <a:off x="6517739" y="49826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315B40D-84CB-43DE-BB03-B282EDAACF4F}"/>
                </a:ext>
              </a:extLst>
            </p:cNvPr>
            <p:cNvSpPr/>
            <p:nvPr/>
          </p:nvSpPr>
          <p:spPr>
            <a:xfrm>
              <a:off x="5877933" y="46026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A70B1B4-4DB7-4E2D-AE7A-DA6433A609EE}"/>
                </a:ext>
              </a:extLst>
            </p:cNvPr>
            <p:cNvSpPr/>
            <p:nvPr/>
          </p:nvSpPr>
          <p:spPr>
            <a:xfrm>
              <a:off x="5877932" y="42242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A3E2545-3F59-4865-9D5B-0744BE5650E2}"/>
                </a:ext>
              </a:extLst>
            </p:cNvPr>
            <p:cNvSpPr/>
            <p:nvPr/>
          </p:nvSpPr>
          <p:spPr>
            <a:xfrm>
              <a:off x="6502568" y="46148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6276861-C842-4625-853D-67242085E644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805041"/>
              <a:ext cx="13674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22B98C8-A958-4BF2-AE63-435632AEA26D}"/>
                </a:ext>
              </a:extLst>
            </p:cNvPr>
            <p:cNvSpPr/>
            <p:nvPr/>
          </p:nvSpPr>
          <p:spPr>
            <a:xfrm>
              <a:off x="5877932" y="57423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134D32-67BD-4A45-AE8D-1F63BEAF4223}"/>
                </a:ext>
              </a:extLst>
            </p:cNvPr>
            <p:cNvSpPr/>
            <p:nvPr/>
          </p:nvSpPr>
          <p:spPr>
            <a:xfrm>
              <a:off x="6259747" y="57494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13A8A4C-B8AA-4C04-886D-522EE3FB3C7F}"/>
                </a:ext>
              </a:extLst>
            </p:cNvPr>
            <p:cNvSpPr/>
            <p:nvPr/>
          </p:nvSpPr>
          <p:spPr>
            <a:xfrm>
              <a:off x="5877932" y="385014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73D19B8-A161-4CC8-8941-D38FD61EB791}"/>
                </a:ext>
              </a:extLst>
            </p:cNvPr>
            <p:cNvSpPr/>
            <p:nvPr/>
          </p:nvSpPr>
          <p:spPr>
            <a:xfrm>
              <a:off x="6259748" y="38487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0518EE1-F233-4FA8-939F-6E9B53448320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425124"/>
              <a:ext cx="13420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79350B1-487F-47F5-AE35-C9B069970D99}"/>
                </a:ext>
              </a:extLst>
            </p:cNvPr>
            <p:cNvSpPr/>
            <p:nvPr/>
          </p:nvSpPr>
          <p:spPr>
            <a:xfrm>
              <a:off x="5877933" y="53624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3BF705A-3375-40A0-8C27-F4E3D0381840}"/>
                </a:ext>
              </a:extLst>
            </p:cNvPr>
            <p:cNvSpPr/>
            <p:nvPr/>
          </p:nvSpPr>
          <p:spPr>
            <a:xfrm>
              <a:off x="6517738" y="53646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2EA2CA-D9A8-42FC-BED4-7793C588D11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145" y="4666494"/>
              <a:ext cx="135394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DD6C0CD-CDAA-4BB7-8655-28F944197CFA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036762"/>
              <a:ext cx="1342061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D61636A-4664-4DA4-8D72-63F20FD072AD}"/>
                </a:ext>
              </a:extLst>
            </p:cNvPr>
            <p:cNvSpPr/>
            <p:nvPr/>
          </p:nvSpPr>
          <p:spPr>
            <a:xfrm>
              <a:off x="6506309" y="422426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D7145C-6868-4C6C-9E87-149855B26F6D}"/>
                </a:ext>
              </a:extLst>
            </p:cNvPr>
            <p:cNvCxnSpPr>
              <a:cxnSpLocks/>
            </p:cNvCxnSpPr>
            <p:nvPr/>
          </p:nvCxnSpPr>
          <p:spPr>
            <a:xfrm>
              <a:off x="5538974" y="3910653"/>
              <a:ext cx="133889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7F61E2D-2DD8-4C9D-80B6-8CDEDA19F6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11" y="4285032"/>
              <a:ext cx="136587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C29099A-7798-464B-867A-E808C6283355}"/>
              </a:ext>
            </a:extLst>
          </p:cNvPr>
          <p:cNvGrpSpPr/>
          <p:nvPr/>
        </p:nvGrpSpPr>
        <p:grpSpPr>
          <a:xfrm>
            <a:off x="2661099" y="3832807"/>
            <a:ext cx="1522788" cy="2033382"/>
            <a:chOff x="2661099" y="3832807"/>
            <a:chExt cx="1522788" cy="2033382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494C001-FDE3-4002-ADF1-E4AF417DEB5A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 flipH="1">
              <a:off x="2977444" y="395860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04CF3E3-D7BF-421B-B378-B1F4C4C5F1C7}"/>
                </a:ext>
              </a:extLst>
            </p:cNvPr>
            <p:cNvCxnSpPr>
              <a:cxnSpLocks/>
              <a:stCxn id="225" idx="4"/>
              <a:endCxn id="226" idx="0"/>
            </p:cNvCxnSpPr>
            <p:nvPr/>
          </p:nvCxnSpPr>
          <p:spPr>
            <a:xfrm>
              <a:off x="2977444" y="4724797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C3CF6B-5D2D-4BA9-AFC1-D354D73A6CF9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 flipH="1">
              <a:off x="2977444" y="547916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5DF1916-E5CE-4C7D-B965-C734D5856526}"/>
                </a:ext>
              </a:extLst>
            </p:cNvPr>
            <p:cNvCxnSpPr>
              <a:cxnSpLocks/>
              <a:stCxn id="229" idx="4"/>
              <a:endCxn id="230" idx="0"/>
            </p:cNvCxnSpPr>
            <p:nvPr/>
          </p:nvCxnSpPr>
          <p:spPr>
            <a:xfrm flipH="1">
              <a:off x="3359259" y="4723395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8928F0F-0860-46DE-B4B1-99B646264589}"/>
                </a:ext>
              </a:extLst>
            </p:cNvPr>
            <p:cNvCxnSpPr>
              <a:cxnSpLocks/>
              <a:stCxn id="231" idx="4"/>
              <a:endCxn id="232" idx="0"/>
            </p:cNvCxnSpPr>
            <p:nvPr/>
          </p:nvCxnSpPr>
          <p:spPr>
            <a:xfrm flipH="1">
              <a:off x="3617250" y="4338523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9A1E187-2759-42C1-818D-5466DD6ACF8D}"/>
                </a:ext>
              </a:extLst>
            </p:cNvPr>
            <p:cNvCxnSpPr>
              <a:cxnSpLocks/>
              <a:stCxn id="233" idx="4"/>
            </p:cNvCxnSpPr>
            <p:nvPr/>
          </p:nvCxnSpPr>
          <p:spPr>
            <a:xfrm flipH="1">
              <a:off x="3861242" y="3956632"/>
              <a:ext cx="7606" cy="1015786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BCBF5B-97DE-4A70-8306-E8F241D608B5}"/>
                </a:ext>
              </a:extLst>
            </p:cNvPr>
            <p:cNvSpPr/>
            <p:nvPr/>
          </p:nvSpPr>
          <p:spPr>
            <a:xfrm>
              <a:off x="2915532" y="38347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53B5E66-21CE-4325-86A3-C85D899B507A}"/>
                </a:ext>
              </a:extLst>
            </p:cNvPr>
            <p:cNvSpPr/>
            <p:nvPr/>
          </p:nvSpPr>
          <p:spPr>
            <a:xfrm>
              <a:off x="2915531" y="42146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D20E59D-A2E7-4336-A0F5-A9D1BF3633B1}"/>
                </a:ext>
              </a:extLst>
            </p:cNvPr>
            <p:cNvSpPr/>
            <p:nvPr/>
          </p:nvSpPr>
          <p:spPr>
            <a:xfrm>
              <a:off x="2915531" y="46009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0C1B0A3-F2C7-4B30-BB22-1E962664F44C}"/>
                </a:ext>
              </a:extLst>
            </p:cNvPr>
            <p:cNvSpPr/>
            <p:nvPr/>
          </p:nvSpPr>
          <p:spPr>
            <a:xfrm>
              <a:off x="2915531" y="49750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954E80B-6CBA-4861-9DEF-6DD50C552FCC}"/>
                </a:ext>
              </a:extLst>
            </p:cNvPr>
            <p:cNvSpPr/>
            <p:nvPr/>
          </p:nvSpPr>
          <p:spPr>
            <a:xfrm>
              <a:off x="2915532" y="53553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96A5437-2A84-44B2-89F4-85C66650DF9D}"/>
                </a:ext>
              </a:extLst>
            </p:cNvPr>
            <p:cNvSpPr/>
            <p:nvPr/>
          </p:nvSpPr>
          <p:spPr>
            <a:xfrm>
              <a:off x="2915531" y="57352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B0B67B6-0F63-457D-AE22-6F97E98A35EF}"/>
                </a:ext>
              </a:extLst>
            </p:cNvPr>
            <p:cNvSpPr/>
            <p:nvPr/>
          </p:nvSpPr>
          <p:spPr>
            <a:xfrm>
              <a:off x="3297347" y="45995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2AE966A-1369-49D5-9736-3F708CB9048F}"/>
                </a:ext>
              </a:extLst>
            </p:cNvPr>
            <p:cNvSpPr/>
            <p:nvPr/>
          </p:nvSpPr>
          <p:spPr>
            <a:xfrm>
              <a:off x="3297346" y="57423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8073027-A3D1-47EA-9A2A-7723867916BB}"/>
                </a:ext>
              </a:extLst>
            </p:cNvPr>
            <p:cNvSpPr/>
            <p:nvPr/>
          </p:nvSpPr>
          <p:spPr>
            <a:xfrm>
              <a:off x="3555338" y="42146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BF9226B-9D29-46EC-8C90-73D8496F2CE9}"/>
                </a:ext>
              </a:extLst>
            </p:cNvPr>
            <p:cNvSpPr/>
            <p:nvPr/>
          </p:nvSpPr>
          <p:spPr>
            <a:xfrm>
              <a:off x="3555337" y="53574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14BE26A-0B8E-417F-BD01-2A36F341A3BE}"/>
                </a:ext>
              </a:extLst>
            </p:cNvPr>
            <p:cNvSpPr/>
            <p:nvPr/>
          </p:nvSpPr>
          <p:spPr>
            <a:xfrm>
              <a:off x="3806935" y="38328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AB651B2-C33C-4FA7-B8B0-9BD17EEF4230}"/>
                </a:ext>
              </a:extLst>
            </p:cNvPr>
            <p:cNvSpPr/>
            <p:nvPr/>
          </p:nvSpPr>
          <p:spPr>
            <a:xfrm>
              <a:off x="3806934" y="49756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8878DD2-DC9B-41F9-AAFD-4A598D3EC7C7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805041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B2BEBB2-269F-4D0A-B5BE-F21BCB062488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425124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2B1DFB8-A5B2-407A-B5E8-CE11C17C085D}"/>
                </a:ext>
              </a:extLst>
            </p:cNvPr>
            <p:cNvCxnSpPr>
              <a:cxnSpLocks/>
            </p:cNvCxnSpPr>
            <p:nvPr/>
          </p:nvCxnSpPr>
          <p:spPr>
            <a:xfrm>
              <a:off x="2673033" y="4666494"/>
              <a:ext cx="15108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3C688AA-59FA-4A8F-BCC3-48A4EEEA96AC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036762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8EEB091-2D64-47BC-A13C-C32A8BC69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65862" y="3910653"/>
              <a:ext cx="151802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75BC85D-8CED-4D15-8A7F-E983DF6E2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099" y="4285032"/>
              <a:ext cx="152278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66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907BC7F-EC89-4DB6-9A40-2E021D81D358}"/>
              </a:ext>
            </a:extLst>
          </p:cNvPr>
          <p:cNvCxnSpPr>
            <a:cxnSpLocks/>
          </p:cNvCxnSpPr>
          <p:nvPr/>
        </p:nvCxnSpPr>
        <p:spPr>
          <a:xfrm>
            <a:off x="5643612" y="4135009"/>
            <a:ext cx="32989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8614CD-7B7D-487A-925B-58FD511CCEAB}"/>
              </a:ext>
            </a:extLst>
          </p:cNvPr>
          <p:cNvGrpSpPr/>
          <p:nvPr/>
        </p:nvGrpSpPr>
        <p:grpSpPr>
          <a:xfrm>
            <a:off x="1143233" y="865812"/>
            <a:ext cx="3305358" cy="2040311"/>
            <a:chOff x="1143233" y="865812"/>
            <a:chExt cx="3305358" cy="204031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AE6F03A-8C7F-4E8C-AC1F-0DAC8E1A2210}"/>
                </a:ext>
              </a:extLst>
            </p:cNvPr>
            <p:cNvCxnSpPr/>
            <p:nvPr/>
          </p:nvCxnSpPr>
          <p:spPr>
            <a:xfrm>
              <a:off x="1143233" y="1694917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48FF1A2-EABD-4311-A50D-7AE1C7299FE1}"/>
                </a:ext>
              </a:extLst>
            </p:cNvPr>
            <p:cNvCxnSpPr/>
            <p:nvPr/>
          </p:nvCxnSpPr>
          <p:spPr>
            <a:xfrm>
              <a:off x="1147555" y="283584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EA6D05C-0CB9-4E10-80C3-B1F534B28434}"/>
                </a:ext>
              </a:extLst>
            </p:cNvPr>
            <p:cNvCxnSpPr/>
            <p:nvPr/>
          </p:nvCxnSpPr>
          <p:spPr>
            <a:xfrm>
              <a:off x="1143233" y="934662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6D00A-2F20-4FFD-8D33-3268295FBE3E}"/>
                </a:ext>
              </a:extLst>
            </p:cNvPr>
            <p:cNvCxnSpPr/>
            <p:nvPr/>
          </p:nvCxnSpPr>
          <p:spPr>
            <a:xfrm>
              <a:off x="1143233" y="1316745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2740DF-BA65-4D92-880D-B824C2B463F3}"/>
                </a:ext>
              </a:extLst>
            </p:cNvPr>
            <p:cNvCxnSpPr/>
            <p:nvPr/>
          </p:nvCxnSpPr>
          <p:spPr>
            <a:xfrm>
              <a:off x="1147555" y="207492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9955FA-9432-4B05-87E5-CF19A824D899}"/>
                </a:ext>
              </a:extLst>
            </p:cNvPr>
            <p:cNvCxnSpPr/>
            <p:nvPr/>
          </p:nvCxnSpPr>
          <p:spPr>
            <a:xfrm>
              <a:off x="1147555" y="245592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C91340-E10A-4A0F-9A86-0ADD0233A4E0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1673454" y="1001137"/>
              <a:ext cx="0" cy="6326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1206CB-A527-4E9D-8E86-C71B95FE3307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448061" y="1386268"/>
              <a:ext cx="4322" cy="62683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2D32A9-14D3-40AC-93A3-51B2F88F0785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1452383" y="2517162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703042-89F7-45F3-8F6B-868F855C293A}"/>
                </a:ext>
              </a:extLst>
            </p:cNvPr>
            <p:cNvCxnSpPr>
              <a:cxnSpLocks/>
              <a:stCxn id="29" idx="4"/>
              <a:endCxn id="30" idx="0"/>
            </p:cNvCxnSpPr>
            <p:nvPr/>
          </p:nvCxnSpPr>
          <p:spPr>
            <a:xfrm>
              <a:off x="2003561" y="1386799"/>
              <a:ext cx="4321" cy="139549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9B901D-BE92-4A02-9A59-0E4D5037829A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>
              <a:off x="2241418" y="1769153"/>
              <a:ext cx="4321" cy="63977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A008D7-0BE4-4F2D-9C97-6CA8FF38E7C8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2472938" y="1006253"/>
              <a:ext cx="9750" cy="101630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883AE2-CE53-4743-A1E6-1008852C0189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>
              <a:off x="2947743" y="1758722"/>
              <a:ext cx="4322" cy="25469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CF0B27-3EAB-4577-B6B1-3A4C6277E825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>
              <a:off x="2938884" y="989637"/>
              <a:ext cx="5429" cy="25469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D76ADE-C4EA-4F5B-BE1D-43E5E61D1FEA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3434363" y="2146383"/>
              <a:ext cx="0" cy="63389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7D9D7E-6F26-4FF9-801B-28F5267BB1B9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3684028" y="1386269"/>
              <a:ext cx="4322" cy="101042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41CFB-5B29-4CD5-BA62-EDA035B5685A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3422241" y="1001564"/>
              <a:ext cx="5428" cy="63262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EE1CF0-BB09-4613-A035-94F6EEDC4A7E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H="1" flipV="1">
              <a:off x="4065844" y="1383286"/>
              <a:ext cx="1" cy="25198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EF56A-A26D-4883-BD7D-6010415C64FD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4070165" y="213715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238054-A2DF-4330-8A0E-E93A36C5CFC2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2952065" y="2522721"/>
              <a:ext cx="0" cy="25053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D141E0-CFFE-4614-97FF-C4D9DB76C95A}"/>
                </a:ext>
              </a:extLst>
            </p:cNvPr>
            <p:cNvSpPr/>
            <p:nvPr/>
          </p:nvSpPr>
          <p:spPr>
            <a:xfrm>
              <a:off x="1386148" y="126244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D1EE3F-3F39-4638-B2E8-0048FDC220B1}"/>
                </a:ext>
              </a:extLst>
            </p:cNvPr>
            <p:cNvSpPr/>
            <p:nvPr/>
          </p:nvSpPr>
          <p:spPr>
            <a:xfrm>
              <a:off x="1390470" y="20131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191930-3C98-4104-BE57-1DFB36EDBC42}"/>
                </a:ext>
              </a:extLst>
            </p:cNvPr>
            <p:cNvSpPr/>
            <p:nvPr/>
          </p:nvSpPr>
          <p:spPr>
            <a:xfrm>
              <a:off x="1390471" y="23933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389792-33C4-48E3-8B94-900F77FCD009}"/>
                </a:ext>
              </a:extLst>
            </p:cNvPr>
            <p:cNvSpPr/>
            <p:nvPr/>
          </p:nvSpPr>
          <p:spPr>
            <a:xfrm>
              <a:off x="1390470" y="27732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641BB3-72B9-4C03-A38D-BCC9C23DC3B4}"/>
                </a:ext>
              </a:extLst>
            </p:cNvPr>
            <p:cNvSpPr/>
            <p:nvPr/>
          </p:nvSpPr>
          <p:spPr>
            <a:xfrm>
              <a:off x="1941648" y="126297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BE0E41-81CD-4631-8AEB-56E3725ADF4E}"/>
                </a:ext>
              </a:extLst>
            </p:cNvPr>
            <p:cNvSpPr/>
            <p:nvPr/>
          </p:nvSpPr>
          <p:spPr>
            <a:xfrm>
              <a:off x="1945969" y="27822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DD7F4E-C72C-4F75-8D2B-EB0A6923245C}"/>
                </a:ext>
              </a:extLst>
            </p:cNvPr>
            <p:cNvSpPr/>
            <p:nvPr/>
          </p:nvSpPr>
          <p:spPr>
            <a:xfrm>
              <a:off x="2183826" y="240892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FBCF67-0AFA-4EA3-A5DC-6CC1302646B0}"/>
                </a:ext>
              </a:extLst>
            </p:cNvPr>
            <p:cNvSpPr/>
            <p:nvPr/>
          </p:nvSpPr>
          <p:spPr>
            <a:xfrm>
              <a:off x="2420775" y="20225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F8A11B-B397-4495-A583-5C3BF97EA6A2}"/>
                </a:ext>
              </a:extLst>
            </p:cNvPr>
            <p:cNvSpPr/>
            <p:nvPr/>
          </p:nvSpPr>
          <p:spPr>
            <a:xfrm>
              <a:off x="2890152" y="23988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364867-11CE-4F3B-AA19-E969BCED51C8}"/>
                </a:ext>
              </a:extLst>
            </p:cNvPr>
            <p:cNvSpPr/>
            <p:nvPr/>
          </p:nvSpPr>
          <p:spPr>
            <a:xfrm>
              <a:off x="2890152" y="27732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A12507-18B6-41E9-9825-E5352684D0E5}"/>
                </a:ext>
              </a:extLst>
            </p:cNvPr>
            <p:cNvSpPr/>
            <p:nvPr/>
          </p:nvSpPr>
          <p:spPr>
            <a:xfrm>
              <a:off x="4003931" y="125946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7722B4B-187F-4FCA-8461-36C8A3479FB7}"/>
                </a:ext>
              </a:extLst>
            </p:cNvPr>
            <p:cNvSpPr/>
            <p:nvPr/>
          </p:nvSpPr>
          <p:spPr>
            <a:xfrm>
              <a:off x="4008253" y="20133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3B4EAB-0B64-4D00-957F-13B95342EC39}"/>
                </a:ext>
              </a:extLst>
            </p:cNvPr>
            <p:cNvSpPr/>
            <p:nvPr/>
          </p:nvSpPr>
          <p:spPr>
            <a:xfrm>
              <a:off x="4008252" y="23932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A53084-A35A-4E77-94C8-5881C0C0796D}"/>
                </a:ext>
              </a:extLst>
            </p:cNvPr>
            <p:cNvSpPr/>
            <p:nvPr/>
          </p:nvSpPr>
          <p:spPr>
            <a:xfrm>
              <a:off x="1611541" y="163377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6521D46-0B93-42D9-A313-AC206DB71C6D}"/>
                </a:ext>
              </a:extLst>
            </p:cNvPr>
            <p:cNvSpPr/>
            <p:nvPr/>
          </p:nvSpPr>
          <p:spPr>
            <a:xfrm>
              <a:off x="2179505" y="164532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B921A6-69B0-47C6-8326-3F571C25CBB2}"/>
                </a:ext>
              </a:extLst>
            </p:cNvPr>
            <p:cNvSpPr/>
            <p:nvPr/>
          </p:nvSpPr>
          <p:spPr>
            <a:xfrm>
              <a:off x="3365756" y="163418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32F55A-0EF3-4EE2-9C8A-7CE70F759405}"/>
                </a:ext>
              </a:extLst>
            </p:cNvPr>
            <p:cNvSpPr/>
            <p:nvPr/>
          </p:nvSpPr>
          <p:spPr>
            <a:xfrm>
              <a:off x="4003932" y="163526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22BEFC-6481-4C17-BD06-80E155439979}"/>
                </a:ext>
              </a:extLst>
            </p:cNvPr>
            <p:cNvSpPr/>
            <p:nvPr/>
          </p:nvSpPr>
          <p:spPr>
            <a:xfrm>
              <a:off x="2885830" y="16348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A4FFD2D-4E04-4757-A090-008945BD604E}"/>
                </a:ext>
              </a:extLst>
            </p:cNvPr>
            <p:cNvSpPr/>
            <p:nvPr/>
          </p:nvSpPr>
          <p:spPr>
            <a:xfrm>
              <a:off x="2890152" y="20134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C811B9-64B4-4DBB-9F5D-EDF7777933C5}"/>
                </a:ext>
              </a:extLst>
            </p:cNvPr>
            <p:cNvSpPr/>
            <p:nvPr/>
          </p:nvSpPr>
          <p:spPr>
            <a:xfrm>
              <a:off x="1611541" y="8773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75FE9E-D9F4-47D5-8CC1-547CBC77D734}"/>
                </a:ext>
              </a:extLst>
            </p:cNvPr>
            <p:cNvSpPr/>
            <p:nvPr/>
          </p:nvSpPr>
          <p:spPr>
            <a:xfrm>
              <a:off x="2411025" y="88242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7CAE0B-3055-45AC-9F46-3FDCB54504B3}"/>
                </a:ext>
              </a:extLst>
            </p:cNvPr>
            <p:cNvSpPr/>
            <p:nvPr/>
          </p:nvSpPr>
          <p:spPr>
            <a:xfrm>
              <a:off x="3360328" y="87773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03DF9A0-EA6A-4ACF-9EC3-9C579A0D0A88}"/>
                </a:ext>
              </a:extLst>
            </p:cNvPr>
            <p:cNvSpPr/>
            <p:nvPr/>
          </p:nvSpPr>
          <p:spPr>
            <a:xfrm>
              <a:off x="2876971" y="8658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B04F38-7ECA-43A2-B12E-F4CFA0F19E1E}"/>
                </a:ext>
              </a:extLst>
            </p:cNvPr>
            <p:cNvSpPr/>
            <p:nvPr/>
          </p:nvSpPr>
          <p:spPr>
            <a:xfrm>
              <a:off x="2882400" y="12443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D6BCB5-0275-4D55-A5E0-37D9A3D723A6}"/>
                </a:ext>
              </a:extLst>
            </p:cNvPr>
            <p:cNvSpPr/>
            <p:nvPr/>
          </p:nvSpPr>
          <p:spPr>
            <a:xfrm>
              <a:off x="3372450" y="20225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152CB5-77C8-411F-91E0-CF28C9F2DD21}"/>
                </a:ext>
              </a:extLst>
            </p:cNvPr>
            <p:cNvSpPr/>
            <p:nvPr/>
          </p:nvSpPr>
          <p:spPr>
            <a:xfrm>
              <a:off x="3372450" y="2780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9F4425-6319-443E-83D5-2E56F98B6C02}"/>
                </a:ext>
              </a:extLst>
            </p:cNvPr>
            <p:cNvSpPr/>
            <p:nvPr/>
          </p:nvSpPr>
          <p:spPr>
            <a:xfrm>
              <a:off x="3622115" y="126244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E9346D-C7D8-4CC6-8669-E1BFDAC16451}"/>
                </a:ext>
              </a:extLst>
            </p:cNvPr>
            <p:cNvSpPr/>
            <p:nvPr/>
          </p:nvSpPr>
          <p:spPr>
            <a:xfrm>
              <a:off x="3626437" y="23966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91D3AF9-1821-46FB-BD33-0B0DE3829FA5}"/>
              </a:ext>
            </a:extLst>
          </p:cNvPr>
          <p:cNvSpPr/>
          <p:nvPr/>
        </p:nvSpPr>
        <p:spPr>
          <a:xfrm>
            <a:off x="733901" y="1267384"/>
            <a:ext cx="290246" cy="427534"/>
          </a:xfrm>
          <a:custGeom>
            <a:avLst/>
            <a:gdLst>
              <a:gd name="connsiteX0" fmla="*/ 277098 w 277098"/>
              <a:gd name="connsiteY0" fmla="*/ 0 h 768927"/>
              <a:gd name="connsiteX1" fmla="*/ 7 w 277098"/>
              <a:gd name="connsiteY1" fmla="*/ 401782 h 768927"/>
              <a:gd name="connsiteX2" fmla="*/ 270171 w 277098"/>
              <a:gd name="connsiteY2" fmla="*/ 768927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768927">
                <a:moveTo>
                  <a:pt x="277098" y="0"/>
                </a:moveTo>
                <a:cubicBezTo>
                  <a:pt x="139129" y="136814"/>
                  <a:pt x="1161" y="273628"/>
                  <a:pt x="7" y="401782"/>
                </a:cubicBezTo>
                <a:cubicBezTo>
                  <a:pt x="-1147" y="529936"/>
                  <a:pt x="134512" y="649431"/>
                  <a:pt x="270171" y="768927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4494B9-F532-47C8-A287-9ACE69D0314B}"/>
              </a:ext>
            </a:extLst>
          </p:cNvPr>
          <p:cNvGrpSpPr/>
          <p:nvPr/>
        </p:nvGrpSpPr>
        <p:grpSpPr>
          <a:xfrm>
            <a:off x="5632893" y="861674"/>
            <a:ext cx="3719275" cy="2028811"/>
            <a:chOff x="5632893" y="806354"/>
            <a:chExt cx="3719275" cy="202881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0D81CEB-AC83-43D2-9AD7-71E83D470DB9}"/>
                </a:ext>
              </a:extLst>
            </p:cNvPr>
            <p:cNvSpPr/>
            <p:nvPr/>
          </p:nvSpPr>
          <p:spPr>
            <a:xfrm flipV="1">
              <a:off x="8916573" y="1248605"/>
              <a:ext cx="433387" cy="375365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5176F3B-91C7-410C-9A1A-E1CCFA5AC51F}"/>
                </a:ext>
              </a:extLst>
            </p:cNvPr>
            <p:cNvCxnSpPr/>
            <p:nvPr/>
          </p:nvCxnSpPr>
          <p:spPr>
            <a:xfrm>
              <a:off x="5632893" y="1245787"/>
              <a:ext cx="330103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9C775-303D-4675-AD3A-D356AA3C8991}"/>
                </a:ext>
              </a:extLst>
            </p:cNvPr>
            <p:cNvCxnSpPr/>
            <p:nvPr/>
          </p:nvCxnSpPr>
          <p:spPr>
            <a:xfrm>
              <a:off x="5637215" y="2764883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48CDDA-5A8E-434B-9B76-D5A864C5A7E4}"/>
                </a:ext>
              </a:extLst>
            </p:cNvPr>
            <p:cNvCxnSpPr/>
            <p:nvPr/>
          </p:nvCxnSpPr>
          <p:spPr>
            <a:xfrm>
              <a:off x="5632893" y="86370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0C84FD-F594-4B59-B6C5-ECD351252285}"/>
                </a:ext>
              </a:extLst>
            </p:cNvPr>
            <p:cNvCxnSpPr/>
            <p:nvPr/>
          </p:nvCxnSpPr>
          <p:spPr>
            <a:xfrm>
              <a:off x="5637215" y="200396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01D56D5-DB9E-4397-8EFA-E494E01513BF}"/>
                </a:ext>
              </a:extLst>
            </p:cNvPr>
            <p:cNvCxnSpPr/>
            <p:nvPr/>
          </p:nvCxnSpPr>
          <p:spPr>
            <a:xfrm>
              <a:off x="5637215" y="238496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D023DB2-36D4-40E4-A3C9-5A53DA905A07}"/>
                </a:ext>
              </a:extLst>
            </p:cNvPr>
            <p:cNvCxnSpPr>
              <a:cxnSpLocks/>
              <a:stCxn id="139" idx="4"/>
              <a:endCxn id="133" idx="0"/>
            </p:cNvCxnSpPr>
            <p:nvPr/>
          </p:nvCxnSpPr>
          <p:spPr>
            <a:xfrm>
              <a:off x="6163114" y="930179"/>
              <a:ext cx="0" cy="25231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06760E-E2D1-47F8-932B-2E6126047CAE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5937722" y="1690808"/>
              <a:ext cx="4321" cy="2513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FBA50D-0A1C-402C-A273-EA40BC7E3D03}"/>
                </a:ext>
              </a:extLst>
            </p:cNvPr>
            <p:cNvCxnSpPr>
              <a:cxnSpLocks/>
              <a:stCxn id="122" idx="4"/>
              <a:endCxn id="123" idx="0"/>
            </p:cNvCxnSpPr>
            <p:nvPr/>
          </p:nvCxnSpPr>
          <p:spPr>
            <a:xfrm flipH="1">
              <a:off x="5942043" y="2446204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1CB8C6-15D0-4F83-A792-2AADCFF65F3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>
              <a:off x="6493222" y="1691339"/>
              <a:ext cx="4320" cy="102000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FAF09F-CC5D-44F6-B51B-78D2E56A123A}"/>
                </a:ext>
              </a:extLst>
            </p:cNvPr>
            <p:cNvCxnSpPr>
              <a:cxnSpLocks/>
              <a:stCxn id="134" idx="4"/>
              <a:endCxn id="126" idx="0"/>
            </p:cNvCxnSpPr>
            <p:nvPr/>
          </p:nvCxnSpPr>
          <p:spPr>
            <a:xfrm>
              <a:off x="6731078" y="1317874"/>
              <a:ext cx="4321" cy="102009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FD140B-6E09-4C45-8BB6-189871B9FB11}"/>
                </a:ext>
              </a:extLst>
            </p:cNvPr>
            <p:cNvCxnSpPr>
              <a:cxnSpLocks/>
              <a:stCxn id="140" idx="4"/>
              <a:endCxn id="127" idx="0"/>
            </p:cNvCxnSpPr>
            <p:nvPr/>
          </p:nvCxnSpPr>
          <p:spPr>
            <a:xfrm>
              <a:off x="6962598" y="935295"/>
              <a:ext cx="9750" cy="101630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1F8E440-BC59-45EF-AB6D-B1CAA8230325}"/>
                </a:ext>
              </a:extLst>
            </p:cNvPr>
            <p:cNvCxnSpPr>
              <a:cxnSpLocks/>
              <a:stCxn id="137" idx="4"/>
              <a:endCxn id="138" idx="0"/>
            </p:cNvCxnSpPr>
            <p:nvPr/>
          </p:nvCxnSpPr>
          <p:spPr>
            <a:xfrm>
              <a:off x="7437403" y="1307443"/>
              <a:ext cx="4322" cy="63502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2775D05-4D63-4329-A9DA-705A5F379B06}"/>
                </a:ext>
              </a:extLst>
            </p:cNvPr>
            <p:cNvCxnSpPr>
              <a:cxnSpLocks/>
              <a:stCxn id="142" idx="4"/>
              <a:endCxn id="143" idx="0"/>
            </p:cNvCxnSpPr>
            <p:nvPr/>
          </p:nvCxnSpPr>
          <p:spPr>
            <a:xfrm>
              <a:off x="7629562" y="932384"/>
              <a:ext cx="4661" cy="62294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773BD52-7FE8-45D3-98C0-00F2D7B96435}"/>
                </a:ext>
              </a:extLst>
            </p:cNvPr>
            <p:cNvCxnSpPr>
              <a:cxnSpLocks/>
              <a:stCxn id="144" idx="4"/>
              <a:endCxn id="145" idx="0"/>
            </p:cNvCxnSpPr>
            <p:nvPr/>
          </p:nvCxnSpPr>
          <p:spPr>
            <a:xfrm>
              <a:off x="7924023" y="2075425"/>
              <a:ext cx="0" cy="63389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2000B15-F3E2-4A21-B8C4-F4215BFB8A09}"/>
                </a:ext>
              </a:extLst>
            </p:cNvPr>
            <p:cNvCxnSpPr>
              <a:cxnSpLocks/>
              <a:stCxn id="146" idx="4"/>
              <a:endCxn id="147" idx="0"/>
            </p:cNvCxnSpPr>
            <p:nvPr/>
          </p:nvCxnSpPr>
          <p:spPr>
            <a:xfrm>
              <a:off x="8173689" y="1690809"/>
              <a:ext cx="4321" cy="63492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0A75BB5-AA49-483B-8F1B-2CAF0A164E51}"/>
                </a:ext>
              </a:extLst>
            </p:cNvPr>
            <p:cNvCxnSpPr>
              <a:cxnSpLocks/>
              <a:stCxn id="141" idx="4"/>
              <a:endCxn id="135" idx="0"/>
            </p:cNvCxnSpPr>
            <p:nvPr/>
          </p:nvCxnSpPr>
          <p:spPr>
            <a:xfrm>
              <a:off x="7911901" y="930606"/>
              <a:ext cx="5428" cy="25230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92E9F5-4132-4CEE-B8F9-500A2344C04E}"/>
                </a:ext>
              </a:extLst>
            </p:cNvPr>
            <p:cNvCxnSpPr>
              <a:cxnSpLocks/>
              <a:stCxn id="130" idx="0"/>
              <a:endCxn id="136" idx="4"/>
            </p:cNvCxnSpPr>
            <p:nvPr/>
          </p:nvCxnSpPr>
          <p:spPr>
            <a:xfrm flipV="1">
              <a:off x="8555505" y="1307815"/>
              <a:ext cx="0" cy="25618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74D8CA-1324-4BD2-94C9-97CDA6341B70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8559825" y="206619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C5457C-95BB-4922-8DCB-6CE6935F06A7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7441725" y="2451763"/>
              <a:ext cx="0" cy="25053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0F1A664-0A80-4AA8-B0CA-05E5A00BA7DC}"/>
                </a:ext>
              </a:extLst>
            </p:cNvPr>
            <p:cNvSpPr/>
            <p:nvPr/>
          </p:nvSpPr>
          <p:spPr>
            <a:xfrm>
              <a:off x="5880130" y="194214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68DD1D3-963E-4E7A-9ECB-FCFFD9603F87}"/>
                </a:ext>
              </a:extLst>
            </p:cNvPr>
            <p:cNvSpPr/>
            <p:nvPr/>
          </p:nvSpPr>
          <p:spPr>
            <a:xfrm>
              <a:off x="5880131" y="232237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B65CA7C-2642-4612-98BF-4A21271361A7}"/>
                </a:ext>
              </a:extLst>
            </p:cNvPr>
            <p:cNvSpPr/>
            <p:nvPr/>
          </p:nvSpPr>
          <p:spPr>
            <a:xfrm>
              <a:off x="5880130" y="270229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D7F82F7-40B3-4ED9-85AB-2C350046F39F}"/>
                </a:ext>
              </a:extLst>
            </p:cNvPr>
            <p:cNvSpPr/>
            <p:nvPr/>
          </p:nvSpPr>
          <p:spPr>
            <a:xfrm>
              <a:off x="6435629" y="271134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6950FD1-78A7-4EEF-934F-F2818BA7EC40}"/>
                </a:ext>
              </a:extLst>
            </p:cNvPr>
            <p:cNvSpPr/>
            <p:nvPr/>
          </p:nvSpPr>
          <p:spPr>
            <a:xfrm>
              <a:off x="6673486" y="23379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733B8A0-367F-4967-9D83-E5D19024D6D9}"/>
                </a:ext>
              </a:extLst>
            </p:cNvPr>
            <p:cNvSpPr/>
            <p:nvPr/>
          </p:nvSpPr>
          <p:spPr>
            <a:xfrm>
              <a:off x="6910435" y="19516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DEB2ABD-1280-4252-A1C4-31BB4F7D54A3}"/>
                </a:ext>
              </a:extLst>
            </p:cNvPr>
            <p:cNvSpPr/>
            <p:nvPr/>
          </p:nvSpPr>
          <p:spPr>
            <a:xfrm>
              <a:off x="7379812" y="232793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159B0FE-C4B3-48D0-9A7F-DA47C7A30E04}"/>
                </a:ext>
              </a:extLst>
            </p:cNvPr>
            <p:cNvSpPr/>
            <p:nvPr/>
          </p:nvSpPr>
          <p:spPr>
            <a:xfrm>
              <a:off x="7379812" y="270229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A4DC01-FBF3-46F4-8916-D0C64FE81453}"/>
                </a:ext>
              </a:extLst>
            </p:cNvPr>
            <p:cNvSpPr/>
            <p:nvPr/>
          </p:nvSpPr>
          <p:spPr>
            <a:xfrm>
              <a:off x="8497913" y="194237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D248A7E-1B25-43C4-8A03-5C6E4DD23CBE}"/>
                </a:ext>
              </a:extLst>
            </p:cNvPr>
            <p:cNvSpPr/>
            <p:nvPr/>
          </p:nvSpPr>
          <p:spPr>
            <a:xfrm>
              <a:off x="8497912" y="232229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438FA90-F04E-4120-9DA0-F897277B1247}"/>
                </a:ext>
              </a:extLst>
            </p:cNvPr>
            <p:cNvCxnSpPr/>
            <p:nvPr/>
          </p:nvCxnSpPr>
          <p:spPr>
            <a:xfrm>
              <a:off x="5632893" y="1623959"/>
              <a:ext cx="3301036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7D14CB2-DDFB-4537-83FD-E788E5506DEE}"/>
                </a:ext>
              </a:extLst>
            </p:cNvPr>
            <p:cNvGrpSpPr/>
            <p:nvPr/>
          </p:nvGrpSpPr>
          <p:grpSpPr>
            <a:xfrm>
              <a:off x="6101201" y="1182492"/>
              <a:ext cx="2516216" cy="135382"/>
              <a:chOff x="6101201" y="1562813"/>
              <a:chExt cx="2516216" cy="135382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808335F-8BBF-4E6D-AA3E-9DF61808EB1B}"/>
                  </a:ext>
                </a:extLst>
              </p:cNvPr>
              <p:cNvSpPr/>
              <p:nvPr/>
            </p:nvSpPr>
            <p:spPr>
              <a:xfrm>
                <a:off x="6101201" y="156281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EA5C479-8EC6-4EB8-9AC9-7342D312936A}"/>
                  </a:ext>
                </a:extLst>
              </p:cNvPr>
              <p:cNvSpPr/>
              <p:nvPr/>
            </p:nvSpPr>
            <p:spPr>
              <a:xfrm>
                <a:off x="6669165" y="1574370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0D28B5B-4F05-435C-AB73-D5E20D22836C}"/>
                  </a:ext>
                </a:extLst>
              </p:cNvPr>
              <p:cNvSpPr/>
              <p:nvPr/>
            </p:nvSpPr>
            <p:spPr>
              <a:xfrm>
                <a:off x="7855416" y="1563227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162A695-9CF8-49D2-A1FD-AD8A85E62CF0}"/>
                  </a:ext>
                </a:extLst>
              </p:cNvPr>
              <p:cNvSpPr/>
              <p:nvPr/>
            </p:nvSpPr>
            <p:spPr>
              <a:xfrm>
                <a:off x="8493592" y="156431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B0053B8-9821-4A4E-89C2-A0E1F725052B}"/>
                  </a:ext>
                </a:extLst>
              </p:cNvPr>
              <p:cNvSpPr/>
              <p:nvPr/>
            </p:nvSpPr>
            <p:spPr>
              <a:xfrm>
                <a:off x="7375490" y="156393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981FA0A-2B20-4646-B9A2-FE1D19DD3259}"/>
                </a:ext>
              </a:extLst>
            </p:cNvPr>
            <p:cNvSpPr/>
            <p:nvPr/>
          </p:nvSpPr>
          <p:spPr>
            <a:xfrm>
              <a:off x="7379812" y="194246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BCFA48-C330-4557-BFED-BE982F3AA50C}"/>
                </a:ext>
              </a:extLst>
            </p:cNvPr>
            <p:cNvSpPr/>
            <p:nvPr/>
          </p:nvSpPr>
          <p:spPr>
            <a:xfrm>
              <a:off x="6101201" y="8063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51B2A6B-E196-4649-A5F9-582196100367}"/>
                </a:ext>
              </a:extLst>
            </p:cNvPr>
            <p:cNvSpPr/>
            <p:nvPr/>
          </p:nvSpPr>
          <p:spPr>
            <a:xfrm>
              <a:off x="6900685" y="8114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752706-EBA7-420C-8C6D-0928958E40EE}"/>
                </a:ext>
              </a:extLst>
            </p:cNvPr>
            <p:cNvSpPr/>
            <p:nvPr/>
          </p:nvSpPr>
          <p:spPr>
            <a:xfrm>
              <a:off x="7849988" y="8067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A1A5E9A-393A-40CF-9294-6C9EF158E16F}"/>
                </a:ext>
              </a:extLst>
            </p:cNvPr>
            <p:cNvSpPr/>
            <p:nvPr/>
          </p:nvSpPr>
          <p:spPr>
            <a:xfrm>
              <a:off x="7567649" y="80855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DF38058-4F14-4ECA-ABCA-FF737E4E00E3}"/>
                </a:ext>
              </a:extLst>
            </p:cNvPr>
            <p:cNvSpPr/>
            <p:nvPr/>
          </p:nvSpPr>
          <p:spPr>
            <a:xfrm>
              <a:off x="7862110" y="19516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B5DC57A-49C4-4BD4-A6E7-9108C743EC54}"/>
                </a:ext>
              </a:extLst>
            </p:cNvPr>
            <p:cNvSpPr/>
            <p:nvPr/>
          </p:nvSpPr>
          <p:spPr>
            <a:xfrm>
              <a:off x="7862110" y="27093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F3E2A54-227B-4D95-A0E5-E913234D2E3F}"/>
                </a:ext>
              </a:extLst>
            </p:cNvPr>
            <p:cNvSpPr/>
            <p:nvPr/>
          </p:nvSpPr>
          <p:spPr>
            <a:xfrm>
              <a:off x="5875809" y="15669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8AA636-47E7-44A5-A286-5107D60F92AA}"/>
                </a:ext>
              </a:extLst>
            </p:cNvPr>
            <p:cNvSpPr/>
            <p:nvPr/>
          </p:nvSpPr>
          <p:spPr>
            <a:xfrm>
              <a:off x="6431309" y="156751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EC20D13-C5DA-487C-B9DC-9A447831EA2F}"/>
                </a:ext>
              </a:extLst>
            </p:cNvPr>
            <p:cNvSpPr/>
            <p:nvPr/>
          </p:nvSpPr>
          <p:spPr>
            <a:xfrm>
              <a:off x="8493592" y="15640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4C68AC1-2FB7-44D1-9686-4F26FAF3B919}"/>
                </a:ext>
              </a:extLst>
            </p:cNvPr>
            <p:cNvSpPr/>
            <p:nvPr/>
          </p:nvSpPr>
          <p:spPr>
            <a:xfrm>
              <a:off x="7572310" y="15553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A84F72A-E1E3-489C-AFE8-BC8270285385}"/>
                </a:ext>
              </a:extLst>
            </p:cNvPr>
            <p:cNvSpPr/>
            <p:nvPr/>
          </p:nvSpPr>
          <p:spPr>
            <a:xfrm>
              <a:off x="8111776" y="15669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619F2E9-A895-43C8-AFB0-232074A6887F}"/>
                </a:ext>
              </a:extLst>
            </p:cNvPr>
            <p:cNvSpPr/>
            <p:nvPr/>
          </p:nvSpPr>
          <p:spPr>
            <a:xfrm>
              <a:off x="8116097" y="23257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287A60F-1E7D-4DB5-A113-DE9F543D2D68}"/>
                </a:ext>
              </a:extLst>
            </p:cNvPr>
            <p:cNvSpPr/>
            <p:nvPr/>
          </p:nvSpPr>
          <p:spPr>
            <a:xfrm>
              <a:off x="8918781" y="1242695"/>
              <a:ext cx="433387" cy="382814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B029E5F-14F3-4C1B-A410-8B08A259C125}"/>
              </a:ext>
            </a:extLst>
          </p:cNvPr>
          <p:cNvGrpSpPr/>
          <p:nvPr/>
        </p:nvGrpSpPr>
        <p:grpSpPr>
          <a:xfrm>
            <a:off x="1141158" y="3687424"/>
            <a:ext cx="3719275" cy="2028811"/>
            <a:chOff x="1141158" y="3687424"/>
            <a:chExt cx="3719275" cy="2028811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7A90FA-47D6-4E88-BC39-A737217F6114}"/>
                </a:ext>
              </a:extLst>
            </p:cNvPr>
            <p:cNvSpPr/>
            <p:nvPr/>
          </p:nvSpPr>
          <p:spPr>
            <a:xfrm flipV="1">
              <a:off x="4424838" y="4129675"/>
              <a:ext cx="433387" cy="375365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4F734F6-83EC-42FB-9BF5-8BEF14132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0" y="4126857"/>
              <a:ext cx="365494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9368028-8FFE-4868-9B5D-13E0665D0D08}"/>
                </a:ext>
              </a:extLst>
            </p:cNvPr>
            <p:cNvCxnSpPr/>
            <p:nvPr/>
          </p:nvCxnSpPr>
          <p:spPr>
            <a:xfrm>
              <a:off x="1145480" y="5645953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7D5250B-DD93-40D7-B326-1D24BDA7172B}"/>
                </a:ext>
              </a:extLst>
            </p:cNvPr>
            <p:cNvCxnSpPr/>
            <p:nvPr/>
          </p:nvCxnSpPr>
          <p:spPr>
            <a:xfrm>
              <a:off x="1141158" y="3744774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D18E202-B3F6-47C5-BD23-F5CAE6BBD81D}"/>
                </a:ext>
              </a:extLst>
            </p:cNvPr>
            <p:cNvCxnSpPr/>
            <p:nvPr/>
          </p:nvCxnSpPr>
          <p:spPr>
            <a:xfrm>
              <a:off x="1145480" y="488503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301EF6-5D7E-4353-8A78-9A462CCC083F}"/>
                </a:ext>
              </a:extLst>
            </p:cNvPr>
            <p:cNvCxnSpPr/>
            <p:nvPr/>
          </p:nvCxnSpPr>
          <p:spPr>
            <a:xfrm>
              <a:off x="1145480" y="526603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002A956-7CEC-44E4-B394-0B37C347B2EB}"/>
                </a:ext>
              </a:extLst>
            </p:cNvPr>
            <p:cNvCxnSpPr>
              <a:cxnSpLocks/>
              <a:stCxn id="200" idx="4"/>
              <a:endCxn id="213" idx="0"/>
            </p:cNvCxnSpPr>
            <p:nvPr/>
          </p:nvCxnSpPr>
          <p:spPr>
            <a:xfrm>
              <a:off x="1671379" y="3811249"/>
              <a:ext cx="0" cy="25231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FD246D9-8028-4EDD-9910-9E7F6539475F}"/>
                </a:ext>
              </a:extLst>
            </p:cNvPr>
            <p:cNvCxnSpPr>
              <a:cxnSpLocks/>
              <a:stCxn id="206" idx="4"/>
              <a:endCxn id="187" idx="0"/>
            </p:cNvCxnSpPr>
            <p:nvPr/>
          </p:nvCxnSpPr>
          <p:spPr>
            <a:xfrm>
              <a:off x="1445987" y="4571878"/>
              <a:ext cx="4321" cy="2513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D45E-F99B-41C1-8B84-851B855EE958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 flipH="1">
              <a:off x="1450308" y="5327274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6E430DC-70F3-4371-9FC8-A6419CA2BDBC}"/>
                </a:ext>
              </a:extLst>
            </p:cNvPr>
            <p:cNvCxnSpPr>
              <a:cxnSpLocks/>
              <a:stCxn id="207" idx="4"/>
              <a:endCxn id="190" idx="0"/>
            </p:cNvCxnSpPr>
            <p:nvPr/>
          </p:nvCxnSpPr>
          <p:spPr>
            <a:xfrm>
              <a:off x="2001487" y="4572409"/>
              <a:ext cx="4320" cy="102000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F67FEF3-2236-46AA-AF0B-7DC284ADB7A7}"/>
                </a:ext>
              </a:extLst>
            </p:cNvPr>
            <p:cNvCxnSpPr>
              <a:cxnSpLocks/>
              <a:stCxn id="214" idx="4"/>
              <a:endCxn id="191" idx="0"/>
            </p:cNvCxnSpPr>
            <p:nvPr/>
          </p:nvCxnSpPr>
          <p:spPr>
            <a:xfrm>
              <a:off x="2239343" y="4198944"/>
              <a:ext cx="4321" cy="1020096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8392160-6599-404E-8C3F-CC32E75329E3}"/>
                </a:ext>
              </a:extLst>
            </p:cNvPr>
            <p:cNvCxnSpPr>
              <a:cxnSpLocks/>
              <a:stCxn id="201" idx="4"/>
              <a:endCxn id="192" idx="0"/>
            </p:cNvCxnSpPr>
            <p:nvPr/>
          </p:nvCxnSpPr>
          <p:spPr>
            <a:xfrm>
              <a:off x="2470863" y="3816365"/>
              <a:ext cx="9750" cy="101630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413BEC7-9732-479C-A291-CF76E1E31B99}"/>
                </a:ext>
              </a:extLst>
            </p:cNvPr>
            <p:cNvCxnSpPr>
              <a:cxnSpLocks/>
              <a:stCxn id="217" idx="4"/>
              <a:endCxn id="199" idx="0"/>
            </p:cNvCxnSpPr>
            <p:nvPr/>
          </p:nvCxnSpPr>
          <p:spPr>
            <a:xfrm>
              <a:off x="2945668" y="4188513"/>
              <a:ext cx="4322" cy="63502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B049E32-AD01-4CF5-8A15-FF7B6C856FAF}"/>
                </a:ext>
              </a:extLst>
            </p:cNvPr>
            <p:cNvCxnSpPr>
              <a:cxnSpLocks/>
              <a:stCxn id="203" idx="4"/>
              <a:endCxn id="209" idx="0"/>
            </p:cNvCxnSpPr>
            <p:nvPr/>
          </p:nvCxnSpPr>
          <p:spPr>
            <a:xfrm>
              <a:off x="3137827" y="3813454"/>
              <a:ext cx="4661" cy="62294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FA4C910-2664-46B8-A5D2-5DC3A62FC2AD}"/>
                </a:ext>
              </a:extLst>
            </p:cNvPr>
            <p:cNvCxnSpPr>
              <a:cxnSpLocks/>
              <a:stCxn id="204" idx="4"/>
              <a:endCxn id="205" idx="0"/>
            </p:cNvCxnSpPr>
            <p:nvPr/>
          </p:nvCxnSpPr>
          <p:spPr>
            <a:xfrm>
              <a:off x="3432288" y="4956495"/>
              <a:ext cx="0" cy="633893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15DA219-1068-4944-8ABD-CB55AF690530}"/>
                </a:ext>
              </a:extLst>
            </p:cNvPr>
            <p:cNvCxnSpPr>
              <a:cxnSpLocks/>
              <a:stCxn id="210" idx="4"/>
              <a:endCxn id="211" idx="0"/>
            </p:cNvCxnSpPr>
            <p:nvPr/>
          </p:nvCxnSpPr>
          <p:spPr>
            <a:xfrm>
              <a:off x="3681954" y="4571879"/>
              <a:ext cx="4321" cy="634925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FE8C81-EDC8-47A2-BCE0-A7EB0BA6AF9D}"/>
                </a:ext>
              </a:extLst>
            </p:cNvPr>
            <p:cNvCxnSpPr>
              <a:cxnSpLocks/>
              <a:stCxn id="202" idx="4"/>
              <a:endCxn id="215" idx="0"/>
            </p:cNvCxnSpPr>
            <p:nvPr/>
          </p:nvCxnSpPr>
          <p:spPr>
            <a:xfrm>
              <a:off x="3420166" y="3811676"/>
              <a:ext cx="5428" cy="252300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83B6E38-624B-4512-834D-E0480365016D}"/>
                </a:ext>
              </a:extLst>
            </p:cNvPr>
            <p:cNvCxnSpPr>
              <a:cxnSpLocks/>
              <a:stCxn id="208" idx="0"/>
              <a:endCxn id="216" idx="4"/>
            </p:cNvCxnSpPr>
            <p:nvPr/>
          </p:nvCxnSpPr>
          <p:spPr>
            <a:xfrm flipV="1">
              <a:off x="4063770" y="4188885"/>
              <a:ext cx="0" cy="25618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0FA3A86-E577-4DE8-91D2-BBD15406C71A}"/>
                </a:ext>
              </a:extLst>
            </p:cNvPr>
            <p:cNvCxnSpPr>
              <a:cxnSpLocks/>
              <a:stCxn id="195" idx="4"/>
              <a:endCxn id="196" idx="0"/>
            </p:cNvCxnSpPr>
            <p:nvPr/>
          </p:nvCxnSpPr>
          <p:spPr>
            <a:xfrm flipH="1">
              <a:off x="4068090" y="494726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A1E6A79-74A8-47ED-B782-9FF1D98875AB}"/>
                </a:ext>
              </a:extLst>
            </p:cNvPr>
            <p:cNvCxnSpPr>
              <a:cxnSpLocks/>
              <a:stCxn id="193" idx="4"/>
              <a:endCxn id="194" idx="0"/>
            </p:cNvCxnSpPr>
            <p:nvPr/>
          </p:nvCxnSpPr>
          <p:spPr>
            <a:xfrm>
              <a:off x="2949990" y="5332833"/>
              <a:ext cx="0" cy="250532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79863DF-3015-4CB5-BDD5-3E48E1D5B53F}"/>
                </a:ext>
              </a:extLst>
            </p:cNvPr>
            <p:cNvSpPr/>
            <p:nvPr/>
          </p:nvSpPr>
          <p:spPr>
            <a:xfrm>
              <a:off x="1388395" y="48232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A12AD75-F90A-4101-A5C3-F29CDF04FC47}"/>
                </a:ext>
              </a:extLst>
            </p:cNvPr>
            <p:cNvSpPr/>
            <p:nvPr/>
          </p:nvSpPr>
          <p:spPr>
            <a:xfrm>
              <a:off x="1388396" y="520344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ED52F97-01B8-4149-AAD9-EBCF8A04D377}"/>
                </a:ext>
              </a:extLst>
            </p:cNvPr>
            <p:cNvSpPr/>
            <p:nvPr/>
          </p:nvSpPr>
          <p:spPr>
            <a:xfrm>
              <a:off x="1388395" y="558336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EB477A4-7EFC-45A9-8358-BBB72FB1CDDC}"/>
                </a:ext>
              </a:extLst>
            </p:cNvPr>
            <p:cNvSpPr/>
            <p:nvPr/>
          </p:nvSpPr>
          <p:spPr>
            <a:xfrm>
              <a:off x="1943894" y="55924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7AB35EC-2C1B-48ED-94BB-6764FE74A0C0}"/>
                </a:ext>
              </a:extLst>
            </p:cNvPr>
            <p:cNvSpPr/>
            <p:nvPr/>
          </p:nvSpPr>
          <p:spPr>
            <a:xfrm>
              <a:off x="2181751" y="521904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955FA86-11A9-42E8-9D54-3657830332E9}"/>
                </a:ext>
              </a:extLst>
            </p:cNvPr>
            <p:cNvSpPr/>
            <p:nvPr/>
          </p:nvSpPr>
          <p:spPr>
            <a:xfrm>
              <a:off x="2418700" y="48326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A675B34-C698-42C5-9FD9-DDCCE9124E87}"/>
                </a:ext>
              </a:extLst>
            </p:cNvPr>
            <p:cNvSpPr/>
            <p:nvPr/>
          </p:nvSpPr>
          <p:spPr>
            <a:xfrm>
              <a:off x="2888077" y="520900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2DF070B-F795-41A3-9C67-33A9E3781804}"/>
                </a:ext>
              </a:extLst>
            </p:cNvPr>
            <p:cNvSpPr/>
            <p:nvPr/>
          </p:nvSpPr>
          <p:spPr>
            <a:xfrm>
              <a:off x="2888077" y="558336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0FECEE4-FA9A-475E-BB2A-6BBE0D61DF0B}"/>
                </a:ext>
              </a:extLst>
            </p:cNvPr>
            <p:cNvSpPr/>
            <p:nvPr/>
          </p:nvSpPr>
          <p:spPr>
            <a:xfrm>
              <a:off x="4006178" y="482344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019924A0-AE5E-49D0-AE70-8C8E1CCA977B}"/>
                </a:ext>
              </a:extLst>
            </p:cNvPr>
            <p:cNvSpPr/>
            <p:nvPr/>
          </p:nvSpPr>
          <p:spPr>
            <a:xfrm>
              <a:off x="4006177" y="520336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12D5391-1739-4A5A-8231-0BEE82A3F16E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0" y="4505029"/>
              <a:ext cx="365494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B9C96FC-2E71-4AE9-A4FA-7DB0C6DA4F35}"/>
                </a:ext>
              </a:extLst>
            </p:cNvPr>
            <p:cNvGrpSpPr/>
            <p:nvPr/>
          </p:nvGrpSpPr>
          <p:grpSpPr>
            <a:xfrm>
              <a:off x="1609466" y="4063562"/>
              <a:ext cx="2516216" cy="135382"/>
              <a:chOff x="6101201" y="1562813"/>
              <a:chExt cx="2516216" cy="135382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CB416F9-A47E-46E4-998E-03431A606B73}"/>
                  </a:ext>
                </a:extLst>
              </p:cNvPr>
              <p:cNvSpPr/>
              <p:nvPr/>
            </p:nvSpPr>
            <p:spPr>
              <a:xfrm>
                <a:off x="6101201" y="156281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409E259-AD21-4659-A26F-DBA34B284961}"/>
                  </a:ext>
                </a:extLst>
              </p:cNvPr>
              <p:cNvSpPr/>
              <p:nvPr/>
            </p:nvSpPr>
            <p:spPr>
              <a:xfrm>
                <a:off x="6669165" y="1574370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0544EA1-962B-45DB-B313-50813F73F941}"/>
                  </a:ext>
                </a:extLst>
              </p:cNvPr>
              <p:cNvSpPr/>
              <p:nvPr/>
            </p:nvSpPr>
            <p:spPr>
              <a:xfrm>
                <a:off x="7855416" y="1563227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0B332E63-E075-43E6-B6A6-AFA8B8C69D7F}"/>
                  </a:ext>
                </a:extLst>
              </p:cNvPr>
              <p:cNvSpPr/>
              <p:nvPr/>
            </p:nvSpPr>
            <p:spPr>
              <a:xfrm>
                <a:off x="8493592" y="156431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9D79BFF3-2222-4D67-8472-C5ECA1063B0F}"/>
                  </a:ext>
                </a:extLst>
              </p:cNvPr>
              <p:cNvSpPr/>
              <p:nvPr/>
            </p:nvSpPr>
            <p:spPr>
              <a:xfrm>
                <a:off x="7375490" y="156393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4ABA88F-4E33-4168-A490-2A7E5F9E915A}"/>
                </a:ext>
              </a:extLst>
            </p:cNvPr>
            <p:cNvSpPr/>
            <p:nvPr/>
          </p:nvSpPr>
          <p:spPr>
            <a:xfrm>
              <a:off x="2888077" y="482353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21A0960-7811-4DA4-9854-FDD1BC1A764E}"/>
                </a:ext>
              </a:extLst>
            </p:cNvPr>
            <p:cNvSpPr/>
            <p:nvPr/>
          </p:nvSpPr>
          <p:spPr>
            <a:xfrm>
              <a:off x="1609466" y="368742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CA718C-F210-4E42-8005-A35764BE8E44}"/>
                </a:ext>
              </a:extLst>
            </p:cNvPr>
            <p:cNvSpPr/>
            <p:nvPr/>
          </p:nvSpPr>
          <p:spPr>
            <a:xfrm>
              <a:off x="2408950" y="369254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7CB2985-66AA-4C7B-A8C2-A6C1D4ACA2D0}"/>
                </a:ext>
              </a:extLst>
            </p:cNvPr>
            <p:cNvSpPr/>
            <p:nvPr/>
          </p:nvSpPr>
          <p:spPr>
            <a:xfrm>
              <a:off x="3358253" y="36878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D618262-4746-4E7A-A080-EC6DAD490F12}"/>
                </a:ext>
              </a:extLst>
            </p:cNvPr>
            <p:cNvSpPr/>
            <p:nvPr/>
          </p:nvSpPr>
          <p:spPr>
            <a:xfrm>
              <a:off x="3075914" y="36896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E4F2A7C-1A61-4B42-8272-4F36AEEB5ADC}"/>
                </a:ext>
              </a:extLst>
            </p:cNvPr>
            <p:cNvSpPr/>
            <p:nvPr/>
          </p:nvSpPr>
          <p:spPr>
            <a:xfrm>
              <a:off x="3370375" y="48326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2B2C4C0-777B-454D-AAA4-194CAB493F49}"/>
                </a:ext>
              </a:extLst>
            </p:cNvPr>
            <p:cNvSpPr/>
            <p:nvPr/>
          </p:nvSpPr>
          <p:spPr>
            <a:xfrm>
              <a:off x="3370375" y="559038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3E9572C-DCF5-441E-9D1F-17F75A3AB6C7}"/>
                </a:ext>
              </a:extLst>
            </p:cNvPr>
            <p:cNvSpPr/>
            <p:nvPr/>
          </p:nvSpPr>
          <p:spPr>
            <a:xfrm>
              <a:off x="1384074" y="44480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662C88D-6C75-4E46-BFA5-8DDCEECC68B1}"/>
                </a:ext>
              </a:extLst>
            </p:cNvPr>
            <p:cNvSpPr/>
            <p:nvPr/>
          </p:nvSpPr>
          <p:spPr>
            <a:xfrm>
              <a:off x="1939574" y="44485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FDE69E2-8BBF-4E18-B7D6-7CE6B69DA811}"/>
                </a:ext>
              </a:extLst>
            </p:cNvPr>
            <p:cNvSpPr/>
            <p:nvPr/>
          </p:nvSpPr>
          <p:spPr>
            <a:xfrm>
              <a:off x="4001857" y="444507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0C2419B-C03A-4F5A-BD11-C4C63F49FD91}"/>
                </a:ext>
              </a:extLst>
            </p:cNvPr>
            <p:cNvSpPr/>
            <p:nvPr/>
          </p:nvSpPr>
          <p:spPr>
            <a:xfrm>
              <a:off x="3080575" y="44363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189F706-AC7C-413E-BE20-081892468227}"/>
                </a:ext>
              </a:extLst>
            </p:cNvPr>
            <p:cNvSpPr/>
            <p:nvPr/>
          </p:nvSpPr>
          <p:spPr>
            <a:xfrm>
              <a:off x="3620041" y="44480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B496A6-CE06-4568-8A85-D5A9A840A240}"/>
                </a:ext>
              </a:extLst>
            </p:cNvPr>
            <p:cNvSpPr/>
            <p:nvPr/>
          </p:nvSpPr>
          <p:spPr>
            <a:xfrm>
              <a:off x="3624362" y="52068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E30CFB9-D67F-43D6-8C9E-4A8BC49ED096}"/>
                </a:ext>
              </a:extLst>
            </p:cNvPr>
            <p:cNvSpPr/>
            <p:nvPr/>
          </p:nvSpPr>
          <p:spPr>
            <a:xfrm>
              <a:off x="4427046" y="4123765"/>
              <a:ext cx="433387" cy="382814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4794D4B-BCEB-4D74-90D4-2E7C6523D7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555" y="4137031"/>
              <a:ext cx="292279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F392635-2CD1-411D-8D36-51FB115C4B5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905" y="4505029"/>
              <a:ext cx="292279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A23FCD5-9E78-478D-A473-0C5EBF327AFF}"/>
              </a:ext>
            </a:extLst>
          </p:cNvPr>
          <p:cNvCxnSpPr/>
          <p:nvPr/>
        </p:nvCxnSpPr>
        <p:spPr>
          <a:xfrm>
            <a:off x="5641537" y="564393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FE75F1A-C5DD-477A-9AD3-9044930DF351}"/>
              </a:ext>
            </a:extLst>
          </p:cNvPr>
          <p:cNvCxnSpPr/>
          <p:nvPr/>
        </p:nvCxnSpPr>
        <p:spPr>
          <a:xfrm>
            <a:off x="5637215" y="3742752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8D740F6-1B9B-4C90-9B65-573BF9F6D182}"/>
              </a:ext>
            </a:extLst>
          </p:cNvPr>
          <p:cNvCxnSpPr/>
          <p:nvPr/>
        </p:nvCxnSpPr>
        <p:spPr>
          <a:xfrm>
            <a:off x="5641537" y="4883014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647A6BF-F65D-4B29-AFDF-AF9CF06D1721}"/>
              </a:ext>
            </a:extLst>
          </p:cNvPr>
          <p:cNvCxnSpPr/>
          <p:nvPr/>
        </p:nvCxnSpPr>
        <p:spPr>
          <a:xfrm>
            <a:off x="5641537" y="5264014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F6410FC-927F-4C96-AFE1-54A9ED81E864}"/>
              </a:ext>
            </a:extLst>
          </p:cNvPr>
          <p:cNvCxnSpPr>
            <a:cxnSpLocks/>
            <a:stCxn id="258" idx="4"/>
            <a:endCxn id="273" idx="0"/>
          </p:cNvCxnSpPr>
          <p:nvPr/>
        </p:nvCxnSpPr>
        <p:spPr>
          <a:xfrm>
            <a:off x="5943101" y="3817831"/>
            <a:ext cx="0" cy="252313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F6F13DB-608D-4162-A0B2-E8EB9F39535E}"/>
              </a:ext>
            </a:extLst>
          </p:cNvPr>
          <p:cNvCxnSpPr>
            <a:cxnSpLocks/>
            <a:stCxn id="264" idx="4"/>
            <a:endCxn id="245" idx="0"/>
          </p:cNvCxnSpPr>
          <p:nvPr/>
        </p:nvCxnSpPr>
        <p:spPr>
          <a:xfrm>
            <a:off x="5942044" y="4569856"/>
            <a:ext cx="4321" cy="251334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8F23175-4990-4E6F-83C2-808048E0C12D}"/>
              </a:ext>
            </a:extLst>
          </p:cNvPr>
          <p:cNvCxnSpPr>
            <a:cxnSpLocks/>
            <a:stCxn id="246" idx="4"/>
            <a:endCxn id="247" idx="0"/>
          </p:cNvCxnSpPr>
          <p:nvPr/>
        </p:nvCxnSpPr>
        <p:spPr>
          <a:xfrm flipH="1">
            <a:off x="5946365" y="5325252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757F831-CD6A-4734-9AF7-81165E889D3C}"/>
              </a:ext>
            </a:extLst>
          </p:cNvPr>
          <p:cNvCxnSpPr>
            <a:cxnSpLocks/>
            <a:stCxn id="265" idx="4"/>
            <a:endCxn id="248" idx="0"/>
          </p:cNvCxnSpPr>
          <p:nvPr/>
        </p:nvCxnSpPr>
        <p:spPr>
          <a:xfrm>
            <a:off x="6497544" y="4570387"/>
            <a:ext cx="4320" cy="1020001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821501E-CB27-412F-A717-2F9E025DCBE8}"/>
              </a:ext>
            </a:extLst>
          </p:cNvPr>
          <p:cNvCxnSpPr>
            <a:cxnSpLocks/>
            <a:stCxn id="274" idx="4"/>
            <a:endCxn id="249" idx="0"/>
          </p:cNvCxnSpPr>
          <p:nvPr/>
        </p:nvCxnSpPr>
        <p:spPr>
          <a:xfrm>
            <a:off x="6735400" y="4196922"/>
            <a:ext cx="4321" cy="1020096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0C1C90B-701E-4CF5-8BCF-F6200795C0CF}"/>
              </a:ext>
            </a:extLst>
          </p:cNvPr>
          <p:cNvCxnSpPr>
            <a:cxnSpLocks/>
            <a:stCxn id="259" idx="4"/>
            <a:endCxn id="250" idx="0"/>
          </p:cNvCxnSpPr>
          <p:nvPr/>
        </p:nvCxnSpPr>
        <p:spPr>
          <a:xfrm>
            <a:off x="6966920" y="3814343"/>
            <a:ext cx="9750" cy="1016305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70F1C3C-C20F-4903-AA91-C1B1055B0177}"/>
              </a:ext>
            </a:extLst>
          </p:cNvPr>
          <p:cNvCxnSpPr>
            <a:cxnSpLocks/>
            <a:stCxn id="277" idx="4"/>
            <a:endCxn id="257" idx="0"/>
          </p:cNvCxnSpPr>
          <p:nvPr/>
        </p:nvCxnSpPr>
        <p:spPr>
          <a:xfrm>
            <a:off x="7441725" y="4186491"/>
            <a:ext cx="4322" cy="635020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9AD39F5-EB3F-45DB-AEF8-BA880C5BEF7A}"/>
              </a:ext>
            </a:extLst>
          </p:cNvPr>
          <p:cNvCxnSpPr>
            <a:cxnSpLocks/>
            <a:stCxn id="261" idx="4"/>
            <a:endCxn id="267" idx="0"/>
          </p:cNvCxnSpPr>
          <p:nvPr/>
        </p:nvCxnSpPr>
        <p:spPr>
          <a:xfrm>
            <a:off x="7633884" y="3811432"/>
            <a:ext cx="4661" cy="622945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BE23D41-45F0-4D20-8929-E0C9D9BB5AF9}"/>
              </a:ext>
            </a:extLst>
          </p:cNvPr>
          <p:cNvCxnSpPr>
            <a:cxnSpLocks/>
            <a:stCxn id="262" idx="4"/>
            <a:endCxn id="263" idx="0"/>
          </p:cNvCxnSpPr>
          <p:nvPr/>
        </p:nvCxnSpPr>
        <p:spPr>
          <a:xfrm>
            <a:off x="7928345" y="4954473"/>
            <a:ext cx="0" cy="633893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3E4A203-EB96-4C86-A65F-48592D262F9C}"/>
              </a:ext>
            </a:extLst>
          </p:cNvPr>
          <p:cNvCxnSpPr>
            <a:cxnSpLocks/>
            <a:stCxn id="268" idx="4"/>
            <a:endCxn id="269" idx="0"/>
          </p:cNvCxnSpPr>
          <p:nvPr/>
        </p:nvCxnSpPr>
        <p:spPr>
          <a:xfrm>
            <a:off x="8178011" y="4569857"/>
            <a:ext cx="4321" cy="634925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233C29C-CF94-4A92-92D4-1CC17CBC25AB}"/>
              </a:ext>
            </a:extLst>
          </p:cNvPr>
          <p:cNvCxnSpPr>
            <a:cxnSpLocks/>
            <a:stCxn id="260" idx="4"/>
            <a:endCxn id="275" idx="0"/>
          </p:cNvCxnSpPr>
          <p:nvPr/>
        </p:nvCxnSpPr>
        <p:spPr>
          <a:xfrm>
            <a:off x="7916223" y="3809654"/>
            <a:ext cx="5428" cy="252300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EF7ACDC-933F-43E0-96F9-6B431B9CEE6E}"/>
              </a:ext>
            </a:extLst>
          </p:cNvPr>
          <p:cNvCxnSpPr>
            <a:cxnSpLocks/>
            <a:stCxn id="276" idx="4"/>
            <a:endCxn id="266" idx="0"/>
          </p:cNvCxnSpPr>
          <p:nvPr/>
        </p:nvCxnSpPr>
        <p:spPr>
          <a:xfrm>
            <a:off x="8559827" y="4186863"/>
            <a:ext cx="0" cy="256186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383BFE-9092-4E5C-8EFD-E64EBD30CE7C}"/>
              </a:ext>
            </a:extLst>
          </p:cNvPr>
          <p:cNvCxnSpPr>
            <a:cxnSpLocks/>
            <a:stCxn id="253" idx="4"/>
            <a:endCxn id="254" idx="0"/>
          </p:cNvCxnSpPr>
          <p:nvPr/>
        </p:nvCxnSpPr>
        <p:spPr>
          <a:xfrm flipH="1">
            <a:off x="8564147" y="4945247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8F61585-8B5D-4A6D-AE73-CBD7A9DFC6DA}"/>
              </a:ext>
            </a:extLst>
          </p:cNvPr>
          <p:cNvCxnSpPr>
            <a:cxnSpLocks/>
            <a:stCxn id="251" idx="4"/>
            <a:endCxn id="252" idx="0"/>
          </p:cNvCxnSpPr>
          <p:nvPr/>
        </p:nvCxnSpPr>
        <p:spPr>
          <a:xfrm>
            <a:off x="7446047" y="5330811"/>
            <a:ext cx="0" cy="250532"/>
          </a:xfrm>
          <a:prstGeom prst="line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06801E02-CC7F-48F7-AE95-753A0A7D4B5C}"/>
              </a:ext>
            </a:extLst>
          </p:cNvPr>
          <p:cNvSpPr/>
          <p:nvPr/>
        </p:nvSpPr>
        <p:spPr>
          <a:xfrm>
            <a:off x="5884452" y="482119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203487E-6DDB-48C9-AA8A-E0756B3D5F98}"/>
              </a:ext>
            </a:extLst>
          </p:cNvPr>
          <p:cNvSpPr/>
          <p:nvPr/>
        </p:nvSpPr>
        <p:spPr>
          <a:xfrm>
            <a:off x="5884453" y="520142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B75E28C-C331-41FA-BAF4-12C340277B8C}"/>
              </a:ext>
            </a:extLst>
          </p:cNvPr>
          <p:cNvSpPr/>
          <p:nvPr/>
        </p:nvSpPr>
        <p:spPr>
          <a:xfrm>
            <a:off x="5884452" y="558134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D3D95B4-4F27-49C7-B073-D06EC6E43A86}"/>
              </a:ext>
            </a:extLst>
          </p:cNvPr>
          <p:cNvSpPr/>
          <p:nvPr/>
        </p:nvSpPr>
        <p:spPr>
          <a:xfrm>
            <a:off x="6439951" y="559038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670F8B3-0D4C-4446-B303-ECDC8C8B51AC}"/>
              </a:ext>
            </a:extLst>
          </p:cNvPr>
          <p:cNvSpPr/>
          <p:nvPr/>
        </p:nvSpPr>
        <p:spPr>
          <a:xfrm>
            <a:off x="6677808" y="521701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C417AED-4E50-4272-A30A-830082FBE0B4}"/>
              </a:ext>
            </a:extLst>
          </p:cNvPr>
          <p:cNvSpPr/>
          <p:nvPr/>
        </p:nvSpPr>
        <p:spPr>
          <a:xfrm>
            <a:off x="6914757" y="483064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DE631A-A569-4B80-84BB-1A43C0182A25}"/>
              </a:ext>
            </a:extLst>
          </p:cNvPr>
          <p:cNvSpPr/>
          <p:nvPr/>
        </p:nvSpPr>
        <p:spPr>
          <a:xfrm>
            <a:off x="7384134" y="520698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377D916-17C9-4516-A0C1-31D8E70E8EBC}"/>
              </a:ext>
            </a:extLst>
          </p:cNvPr>
          <p:cNvSpPr/>
          <p:nvPr/>
        </p:nvSpPr>
        <p:spPr>
          <a:xfrm>
            <a:off x="7384134" y="558134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FF2AFC5-66B3-4767-BADA-B194C3430080}"/>
              </a:ext>
            </a:extLst>
          </p:cNvPr>
          <p:cNvSpPr/>
          <p:nvPr/>
        </p:nvSpPr>
        <p:spPr>
          <a:xfrm>
            <a:off x="8502235" y="482142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5B44D33-0DC7-4ED8-9CEA-A5EF81BB09B0}"/>
              </a:ext>
            </a:extLst>
          </p:cNvPr>
          <p:cNvSpPr/>
          <p:nvPr/>
        </p:nvSpPr>
        <p:spPr>
          <a:xfrm>
            <a:off x="8502234" y="520133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6EE2096-6333-4023-8315-75D3005ED456}"/>
              </a:ext>
            </a:extLst>
          </p:cNvPr>
          <p:cNvSpPr/>
          <p:nvPr/>
        </p:nvSpPr>
        <p:spPr>
          <a:xfrm>
            <a:off x="5881188" y="407014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4A8CF71-334F-4DA2-A5DE-0105734B36DC}"/>
              </a:ext>
            </a:extLst>
          </p:cNvPr>
          <p:cNvSpPr/>
          <p:nvPr/>
        </p:nvSpPr>
        <p:spPr>
          <a:xfrm>
            <a:off x="6673487" y="407309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D98D8AF-6EB4-4695-B5A9-5460FEEAE502}"/>
              </a:ext>
            </a:extLst>
          </p:cNvPr>
          <p:cNvSpPr/>
          <p:nvPr/>
        </p:nvSpPr>
        <p:spPr>
          <a:xfrm>
            <a:off x="7859738" y="406195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9783EAF0-564D-4F0B-A37E-7856329F52E1}"/>
              </a:ext>
            </a:extLst>
          </p:cNvPr>
          <p:cNvSpPr/>
          <p:nvPr/>
        </p:nvSpPr>
        <p:spPr>
          <a:xfrm>
            <a:off x="8497914" y="406303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9B6721C-F844-4962-A78C-9CA67C9FFB55}"/>
              </a:ext>
            </a:extLst>
          </p:cNvPr>
          <p:cNvSpPr/>
          <p:nvPr/>
        </p:nvSpPr>
        <p:spPr>
          <a:xfrm>
            <a:off x="7379812" y="406266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5CA686C-B36A-4786-A3C9-B1326468F54E}"/>
              </a:ext>
            </a:extLst>
          </p:cNvPr>
          <p:cNvSpPr/>
          <p:nvPr/>
        </p:nvSpPr>
        <p:spPr>
          <a:xfrm>
            <a:off x="7384134" y="482151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CCBDA63-FD18-4228-80F9-A8CF17C0E687}"/>
              </a:ext>
            </a:extLst>
          </p:cNvPr>
          <p:cNvSpPr/>
          <p:nvPr/>
        </p:nvSpPr>
        <p:spPr>
          <a:xfrm>
            <a:off x="5881188" y="369400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FE1C180-3AE8-46B8-B648-BA4447C055A9}"/>
              </a:ext>
            </a:extLst>
          </p:cNvPr>
          <p:cNvSpPr/>
          <p:nvPr/>
        </p:nvSpPr>
        <p:spPr>
          <a:xfrm>
            <a:off x="6905007" y="369051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A37B4A58-D78A-401E-8599-9741DA60112E}"/>
              </a:ext>
            </a:extLst>
          </p:cNvPr>
          <p:cNvSpPr/>
          <p:nvPr/>
        </p:nvSpPr>
        <p:spPr>
          <a:xfrm>
            <a:off x="7854310" y="368582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F3AE7F35-E869-48B4-9073-519A6B6ABDE0}"/>
              </a:ext>
            </a:extLst>
          </p:cNvPr>
          <p:cNvSpPr/>
          <p:nvPr/>
        </p:nvSpPr>
        <p:spPr>
          <a:xfrm>
            <a:off x="7571971" y="368760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55ED9EB-AE11-4BAA-B693-A90CA425CF4C}"/>
              </a:ext>
            </a:extLst>
          </p:cNvPr>
          <p:cNvSpPr/>
          <p:nvPr/>
        </p:nvSpPr>
        <p:spPr>
          <a:xfrm>
            <a:off x="7866432" y="483064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C2A5D989-FF61-4B90-8008-11A2C15662A3}"/>
              </a:ext>
            </a:extLst>
          </p:cNvPr>
          <p:cNvSpPr/>
          <p:nvPr/>
        </p:nvSpPr>
        <p:spPr>
          <a:xfrm>
            <a:off x="7866432" y="558836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08D67B-83EA-4172-A20E-7DF48BE9739D}"/>
              </a:ext>
            </a:extLst>
          </p:cNvPr>
          <p:cNvSpPr/>
          <p:nvPr/>
        </p:nvSpPr>
        <p:spPr>
          <a:xfrm>
            <a:off x="5880131" y="444603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59FA48E-E181-4719-BFA2-FE0DAAB615F8}"/>
              </a:ext>
            </a:extLst>
          </p:cNvPr>
          <p:cNvSpPr/>
          <p:nvPr/>
        </p:nvSpPr>
        <p:spPr>
          <a:xfrm>
            <a:off x="6435631" y="444656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731048E-04E4-496D-AF8B-E7FF7BE6C13B}"/>
              </a:ext>
            </a:extLst>
          </p:cNvPr>
          <p:cNvSpPr/>
          <p:nvPr/>
        </p:nvSpPr>
        <p:spPr>
          <a:xfrm>
            <a:off x="8497914" y="444304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B77938E-C04B-4B28-BFE1-18302EB8C399}"/>
              </a:ext>
            </a:extLst>
          </p:cNvPr>
          <p:cNvSpPr/>
          <p:nvPr/>
        </p:nvSpPr>
        <p:spPr>
          <a:xfrm>
            <a:off x="7576632" y="443437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43DE01C-4B3E-46FF-A40E-E53D9509FE51}"/>
              </a:ext>
            </a:extLst>
          </p:cNvPr>
          <p:cNvSpPr/>
          <p:nvPr/>
        </p:nvSpPr>
        <p:spPr>
          <a:xfrm>
            <a:off x="8116098" y="444603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95D5F97-3116-4B54-A8AA-88C63995347E}"/>
              </a:ext>
            </a:extLst>
          </p:cNvPr>
          <p:cNvSpPr/>
          <p:nvPr/>
        </p:nvSpPr>
        <p:spPr>
          <a:xfrm>
            <a:off x="8120419" y="520478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ADBB10-4E9E-4759-A6A6-E47E999D4D6C}"/>
              </a:ext>
            </a:extLst>
          </p:cNvPr>
          <p:cNvCxnSpPr>
            <a:cxnSpLocks/>
          </p:cNvCxnSpPr>
          <p:nvPr/>
        </p:nvCxnSpPr>
        <p:spPr>
          <a:xfrm>
            <a:off x="5649962" y="4503007"/>
            <a:ext cx="329261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3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362</Words>
  <Application>Microsoft Office PowerPoint</Application>
  <PresentationFormat>Custom</PresentationFormat>
  <Paragraphs>274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45</cp:revision>
  <dcterms:created xsi:type="dcterms:W3CDTF">2023-02-06T20:21:57Z</dcterms:created>
  <dcterms:modified xsi:type="dcterms:W3CDTF">2023-05-09T17:03:43Z</dcterms:modified>
</cp:coreProperties>
</file>