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21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7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5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9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3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7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7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1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6A63-9A4E-4E30-9D36-AC950D70345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1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D846CF-85A9-4A7B-AFFF-A3E2E3967904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>
            <a:off x="2071925" y="1172305"/>
            <a:ext cx="2" cy="4366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C9DC2CA-6A60-447B-8D3E-A52D3C5C7DD3}"/>
              </a:ext>
            </a:extLst>
          </p:cNvPr>
          <p:cNvSpPr/>
          <p:nvPr/>
        </p:nvSpPr>
        <p:spPr>
          <a:xfrm>
            <a:off x="691662" y="5539154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CComparatorNetwork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C9EE3-5E98-4ACE-9863-EA68A318FCAD}"/>
              </a:ext>
            </a:extLst>
          </p:cNvPr>
          <p:cNvSpPr/>
          <p:nvPr/>
        </p:nvSpPr>
        <p:spPr>
          <a:xfrm>
            <a:off x="691661" y="4736123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CSortingNetwork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9AE907-8F0A-4B5F-9B39-C447A61107B7}"/>
              </a:ext>
            </a:extLst>
          </p:cNvPr>
          <p:cNvSpPr/>
          <p:nvPr/>
        </p:nvSpPr>
        <p:spPr>
          <a:xfrm>
            <a:off x="691661" y="3933092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C1NF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210CF-E985-4CB2-877F-E5DEA37A3828}"/>
              </a:ext>
            </a:extLst>
          </p:cNvPr>
          <p:cNvSpPr/>
          <p:nvPr/>
        </p:nvSpPr>
        <p:spPr>
          <a:xfrm>
            <a:off x="691661" y="3130061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CSearchable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61E79-FA49-44D0-AD3B-E5EC3EC8642F}"/>
              </a:ext>
            </a:extLst>
          </p:cNvPr>
          <p:cNvSpPr/>
          <p:nvPr/>
        </p:nvSpPr>
        <p:spPr>
          <a:xfrm>
            <a:off x="691661" y="2321168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C2NF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D505E-E0FD-4C87-BC38-826F4A3C56D2}"/>
              </a:ext>
            </a:extLst>
          </p:cNvPr>
          <p:cNvSpPr/>
          <p:nvPr/>
        </p:nvSpPr>
        <p:spPr>
          <a:xfrm>
            <a:off x="691660" y="1512275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CAutocomplete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BE9CD-A0A9-4543-984F-5FD7E2376ACB}"/>
              </a:ext>
            </a:extLst>
          </p:cNvPr>
          <p:cNvSpPr/>
          <p:nvPr/>
        </p:nvSpPr>
        <p:spPr>
          <a:xfrm>
            <a:off x="691660" y="703382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CNearsort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B959F-29CC-461B-92A8-D7C3CA7DA658}"/>
              </a:ext>
            </a:extLst>
          </p:cNvPr>
          <p:cNvSpPr/>
          <p:nvPr/>
        </p:nvSpPr>
        <p:spPr>
          <a:xfrm>
            <a:off x="3637678" y="5539154"/>
            <a:ext cx="5084249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Levels stored in arrays. Can be saved as a text file.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0F6EE8-F9DD-47E4-B3AB-071493D39294}"/>
              </a:ext>
            </a:extLst>
          </p:cNvPr>
          <p:cNvSpPr/>
          <p:nvPr/>
        </p:nvSpPr>
        <p:spPr>
          <a:xfrm>
            <a:off x="3637679" y="4736122"/>
            <a:ext cx="5084249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Sorting test based on the 0-1 principle using binary reflected Gray code.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F85FE-688C-4D80-8D49-FFD963CEC7A9}"/>
              </a:ext>
            </a:extLst>
          </p:cNvPr>
          <p:cNvSpPr/>
          <p:nvPr/>
        </p:nvSpPr>
        <p:spPr>
          <a:xfrm>
            <a:off x="3637704" y="3933091"/>
            <a:ext cx="5295281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First normal form. First layer fixed. Sorting test uses ternary reflected Gray code.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66468-2AFB-4880-964D-DDF0DE7B08D7}"/>
              </a:ext>
            </a:extLst>
          </p:cNvPr>
          <p:cNvSpPr/>
          <p:nvPr/>
        </p:nvSpPr>
        <p:spPr>
          <a:xfrm>
            <a:off x="3637704" y="3130060"/>
            <a:ext cx="5295267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Exhaustive search. Levels also stored as matchings.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22934E-B962-40AC-828C-8ADB845748D2}"/>
              </a:ext>
            </a:extLst>
          </p:cNvPr>
          <p:cNvSpPr/>
          <p:nvPr/>
        </p:nvSpPr>
        <p:spPr>
          <a:xfrm>
            <a:off x="3637704" y="2318236"/>
            <a:ext cx="5084249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Second normal form. Second layer drawn from set of representatives.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C721-5833-4A12-8D4D-82143125E018}"/>
              </a:ext>
            </a:extLst>
          </p:cNvPr>
          <p:cNvSpPr/>
          <p:nvPr/>
        </p:nvSpPr>
        <p:spPr>
          <a:xfrm>
            <a:off x="3637704" y="1506411"/>
            <a:ext cx="5084243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Build last layer during sorting test.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EF99AD-A919-4FDC-84B4-D52E434CA3CB}"/>
              </a:ext>
            </a:extLst>
          </p:cNvPr>
          <p:cNvSpPr/>
          <p:nvPr/>
        </p:nvSpPr>
        <p:spPr>
          <a:xfrm>
            <a:off x="3637722" y="703381"/>
            <a:ext cx="5380382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reachability heuristic to prune at second-last layer.</a:t>
            </a:r>
          </a:p>
        </p:txBody>
      </p:sp>
    </p:spTree>
    <p:extLst>
      <p:ext uri="{BB962C8B-B14F-4D97-AF65-F5344CB8AC3E}">
        <p14:creationId xmlns:p14="http://schemas.microsoft.com/office/powerpoint/2010/main" val="266728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86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Ian Parberry</cp:lastModifiedBy>
  <cp:revision>5</cp:revision>
  <dcterms:created xsi:type="dcterms:W3CDTF">2023-02-06T20:21:57Z</dcterms:created>
  <dcterms:modified xsi:type="dcterms:W3CDTF">2023-02-14T22:58:16Z</dcterms:modified>
</cp:coreProperties>
</file>