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12801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5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22363"/>
            <a:ext cx="9601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602038"/>
            <a:ext cx="9601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2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8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65125"/>
            <a:ext cx="276034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65125"/>
            <a:ext cx="812101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6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709739"/>
            <a:ext cx="1104138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4589464"/>
            <a:ext cx="1104138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8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825625"/>
            <a:ext cx="54406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825625"/>
            <a:ext cx="54406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9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65126"/>
            <a:ext cx="1104138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681163"/>
            <a:ext cx="54156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505075"/>
            <a:ext cx="541567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681163"/>
            <a:ext cx="54423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505075"/>
            <a:ext cx="544234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5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0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6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57200"/>
            <a:ext cx="41288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987426"/>
            <a:ext cx="648081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057400"/>
            <a:ext cx="41288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57200"/>
            <a:ext cx="41288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987426"/>
            <a:ext cx="648081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057400"/>
            <a:ext cx="41288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8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65126"/>
            <a:ext cx="110413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825625"/>
            <a:ext cx="110413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86A63-9A4E-4E30-9D36-AC950D70345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6356351"/>
            <a:ext cx="4320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4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D846CF-85A9-4A7B-AFFF-A3E2E3967904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1821059" y="5667449"/>
            <a:ext cx="0" cy="337875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C9DC2CA-6A60-447B-8D3E-A52D3C5C7DD3}"/>
              </a:ext>
            </a:extLst>
          </p:cNvPr>
          <p:cNvSpPr/>
          <p:nvPr/>
        </p:nvSpPr>
        <p:spPr>
          <a:xfrm>
            <a:off x="440794" y="357726"/>
            <a:ext cx="2760530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CComparatorNetwork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C9EE3-5E98-4ACE-9863-EA68A318FCAD}"/>
              </a:ext>
            </a:extLst>
          </p:cNvPr>
          <p:cNvSpPr/>
          <p:nvPr/>
        </p:nvSpPr>
        <p:spPr>
          <a:xfrm>
            <a:off x="440794" y="1164526"/>
            <a:ext cx="2760531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CSortingNetwork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9AE907-8F0A-4B5F-9B39-C447A61107B7}"/>
              </a:ext>
            </a:extLst>
          </p:cNvPr>
          <p:cNvSpPr/>
          <p:nvPr/>
        </p:nvSpPr>
        <p:spPr>
          <a:xfrm>
            <a:off x="440794" y="1971326"/>
            <a:ext cx="2760531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C1NF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210CF-E985-4CB2-877F-E5DEA37A3828}"/>
              </a:ext>
            </a:extLst>
          </p:cNvPr>
          <p:cNvSpPr/>
          <p:nvPr/>
        </p:nvSpPr>
        <p:spPr>
          <a:xfrm>
            <a:off x="440794" y="2778126"/>
            <a:ext cx="2760531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CSearchable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861E79-FA49-44D0-AD3B-E5EC3EC8642F}"/>
              </a:ext>
            </a:extLst>
          </p:cNvPr>
          <p:cNvSpPr/>
          <p:nvPr/>
        </p:nvSpPr>
        <p:spPr>
          <a:xfrm>
            <a:off x="440794" y="3584926"/>
            <a:ext cx="2760530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C2NF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5D505E-E0FD-4C87-BC38-826F4A3C56D2}"/>
              </a:ext>
            </a:extLst>
          </p:cNvPr>
          <p:cNvSpPr/>
          <p:nvPr/>
        </p:nvSpPr>
        <p:spPr>
          <a:xfrm>
            <a:off x="440794" y="4391726"/>
            <a:ext cx="2760531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CAutocomplete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BE9CD-A0A9-4543-984F-5FD7E2376ACB}"/>
              </a:ext>
            </a:extLst>
          </p:cNvPr>
          <p:cNvSpPr/>
          <p:nvPr/>
        </p:nvSpPr>
        <p:spPr>
          <a:xfrm>
            <a:off x="440794" y="5198526"/>
            <a:ext cx="2760530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CNearsort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B959F-29CC-461B-92A8-D7C3CA7DA658}"/>
              </a:ext>
            </a:extLst>
          </p:cNvPr>
          <p:cNvSpPr/>
          <p:nvPr/>
        </p:nvSpPr>
        <p:spPr>
          <a:xfrm>
            <a:off x="3386814" y="357726"/>
            <a:ext cx="5084249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Levels stored in arrays. Can be saved as a text file.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0F6EE8-F9DD-47E4-B3AB-071493D39294}"/>
              </a:ext>
            </a:extLst>
          </p:cNvPr>
          <p:cNvSpPr/>
          <p:nvPr/>
        </p:nvSpPr>
        <p:spPr>
          <a:xfrm>
            <a:off x="3386814" y="1167701"/>
            <a:ext cx="7593680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Sorting test based on the 0-1 principle using binary reflected Gray code.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F85FE-688C-4D80-8D49-FFD963CEC7A9}"/>
              </a:ext>
            </a:extLst>
          </p:cNvPr>
          <p:cNvSpPr/>
          <p:nvPr/>
        </p:nvSpPr>
        <p:spPr>
          <a:xfrm>
            <a:off x="3386814" y="1966273"/>
            <a:ext cx="8101450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First normal form. First layer fixed. Sorting test uses ternary reflected Gray code.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166468-2AFB-4880-964D-DDF0DE7B08D7}"/>
              </a:ext>
            </a:extLst>
          </p:cNvPr>
          <p:cNvSpPr/>
          <p:nvPr/>
        </p:nvSpPr>
        <p:spPr>
          <a:xfrm>
            <a:off x="3386802" y="2752953"/>
            <a:ext cx="7593692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Exhaustive search. Levels also stored as matchings.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22934E-B962-40AC-828C-8ADB845748D2}"/>
              </a:ext>
            </a:extLst>
          </p:cNvPr>
          <p:cNvSpPr/>
          <p:nvPr/>
        </p:nvSpPr>
        <p:spPr>
          <a:xfrm>
            <a:off x="3386818" y="3580195"/>
            <a:ext cx="8101446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Second normal form. Second layer drawn from set of representatives.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C721-5833-4A12-8D4D-82143125E018}"/>
              </a:ext>
            </a:extLst>
          </p:cNvPr>
          <p:cNvSpPr/>
          <p:nvPr/>
        </p:nvSpPr>
        <p:spPr>
          <a:xfrm>
            <a:off x="3386820" y="4387156"/>
            <a:ext cx="5084243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Build last layer during sorting test.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EF99AD-A919-4FDC-84B4-D52E434CA3CB}"/>
              </a:ext>
            </a:extLst>
          </p:cNvPr>
          <p:cNvSpPr/>
          <p:nvPr/>
        </p:nvSpPr>
        <p:spPr>
          <a:xfrm>
            <a:off x="3386856" y="5194117"/>
            <a:ext cx="5380382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 reachability heuristic to prune at second-last layer.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80B295-8DB4-4846-A367-0F88C0F0C11D}"/>
              </a:ext>
            </a:extLst>
          </p:cNvPr>
          <p:cNvSpPr/>
          <p:nvPr/>
        </p:nvSpPr>
        <p:spPr>
          <a:xfrm>
            <a:off x="440794" y="6005324"/>
            <a:ext cx="2760530" cy="46892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CNearsort2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D61A61-40ED-4E47-A055-6AE291C96A2B}"/>
              </a:ext>
            </a:extLst>
          </p:cNvPr>
          <p:cNvSpPr/>
          <p:nvPr/>
        </p:nvSpPr>
        <p:spPr>
          <a:xfrm>
            <a:off x="3386855" y="6005323"/>
            <a:ext cx="5380383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 reachability heuristic to prune at third-last layer.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BB466E-259D-47C6-86AB-5654CB7AA9B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821059" y="4860649"/>
            <a:ext cx="1" cy="337877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96882F-36A2-4DB7-8C03-59F864823F2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821059" y="4053849"/>
            <a:ext cx="1" cy="337877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25E9233-8B28-47D0-BCBB-4F23A9A682C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821059" y="3247049"/>
            <a:ext cx="1" cy="337877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8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6068C289-0E06-437D-8D9D-E8972698482F}"/>
              </a:ext>
            </a:extLst>
          </p:cNvPr>
          <p:cNvGrpSpPr/>
          <p:nvPr/>
        </p:nvGrpSpPr>
        <p:grpSpPr>
          <a:xfrm>
            <a:off x="207099" y="992391"/>
            <a:ext cx="3960824" cy="3079181"/>
            <a:chOff x="1326286" y="1106691"/>
            <a:chExt cx="3960824" cy="307918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ABBD247-0ACC-47D4-A927-195428E85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6074" y="2031372"/>
              <a:ext cx="3301036" cy="2031407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D38D0F7-5DD9-466A-A19E-068AEE9081C9}"/>
                </a:ext>
              </a:extLst>
            </p:cNvPr>
            <p:cNvGrpSpPr/>
            <p:nvPr/>
          </p:nvGrpSpPr>
          <p:grpSpPr>
            <a:xfrm>
              <a:off x="1536934" y="1907105"/>
              <a:ext cx="449140" cy="2278767"/>
              <a:chOff x="2398947" y="1211780"/>
              <a:chExt cx="449140" cy="227876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5D3301-832A-467A-831A-D950D2902D5D}"/>
                  </a:ext>
                </a:extLst>
              </p:cNvPr>
              <p:cNvSpPr txBox="1"/>
              <p:nvPr/>
            </p:nvSpPr>
            <p:spPr>
              <a:xfrm>
                <a:off x="2398947" y="3121215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E8C8CF-E8E3-4CF2-9F72-8660991E27B9}"/>
                  </a:ext>
                </a:extLst>
              </p:cNvPr>
              <p:cNvSpPr txBox="1"/>
              <p:nvPr/>
            </p:nvSpPr>
            <p:spPr>
              <a:xfrm>
                <a:off x="2398947" y="2739328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F3E3A6-BFCF-432E-A397-C82EA838842A}"/>
                  </a:ext>
                </a:extLst>
              </p:cNvPr>
              <p:cNvSpPr txBox="1"/>
              <p:nvPr/>
            </p:nvSpPr>
            <p:spPr>
              <a:xfrm>
                <a:off x="2398947" y="235744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1A9421-501C-43C0-ABA0-CC1F5A9579B0}"/>
                  </a:ext>
                </a:extLst>
              </p:cNvPr>
              <p:cNvSpPr txBox="1"/>
              <p:nvPr/>
            </p:nvSpPr>
            <p:spPr>
              <a:xfrm>
                <a:off x="2398947" y="197555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81AF5D-B0C5-4756-9AC5-F9FB995C337C}"/>
                  </a:ext>
                </a:extLst>
              </p:cNvPr>
              <p:cNvSpPr txBox="1"/>
              <p:nvPr/>
            </p:nvSpPr>
            <p:spPr>
              <a:xfrm>
                <a:off x="2398947" y="159366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21BA38-7639-45C8-AD91-0BC360B1E593}"/>
                  </a:ext>
                </a:extLst>
              </p:cNvPr>
              <p:cNvSpPr txBox="1"/>
              <p:nvPr/>
            </p:nvSpPr>
            <p:spPr>
              <a:xfrm>
                <a:off x="2398947" y="121178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120D46-E130-431D-A59E-B66B4311F1E9}"/>
                </a:ext>
              </a:extLst>
            </p:cNvPr>
            <p:cNvSpPr txBox="1"/>
            <p:nvPr/>
          </p:nvSpPr>
          <p:spPr>
            <a:xfrm>
              <a:off x="2116701" y="1371847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F80A1E-5A17-4183-8C92-65DBB217F294}"/>
                </a:ext>
              </a:extLst>
            </p:cNvPr>
            <p:cNvSpPr txBox="1"/>
            <p:nvPr/>
          </p:nvSpPr>
          <p:spPr>
            <a:xfrm>
              <a:off x="2739238" y="137120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9D44942-480C-41D0-8651-0B1BF2DBD608}"/>
                </a:ext>
              </a:extLst>
            </p:cNvPr>
            <p:cNvSpPr txBox="1"/>
            <p:nvPr/>
          </p:nvSpPr>
          <p:spPr>
            <a:xfrm>
              <a:off x="3535172" y="1373310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39A77C-B0C8-4435-9976-53749CDA36D8}"/>
                </a:ext>
              </a:extLst>
            </p:cNvPr>
            <p:cNvSpPr txBox="1"/>
            <p:nvPr/>
          </p:nvSpPr>
          <p:spPr>
            <a:xfrm>
              <a:off x="4148347" y="137120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76B7DB-44E4-4F41-9B0D-8F4E5A779C46}"/>
                </a:ext>
              </a:extLst>
            </p:cNvPr>
            <p:cNvSpPr txBox="1"/>
            <p:nvPr/>
          </p:nvSpPr>
          <p:spPr>
            <a:xfrm>
              <a:off x="4650931" y="137120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A3DBD3-BA00-4D8F-8AB9-5F7AD026C8A4}"/>
                </a:ext>
              </a:extLst>
            </p:cNvPr>
            <p:cNvSpPr txBox="1"/>
            <p:nvPr/>
          </p:nvSpPr>
          <p:spPr>
            <a:xfrm rot="16200000">
              <a:off x="964236" y="2862409"/>
              <a:ext cx="1093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Channel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06ED08-C5D1-42DD-99C7-EB9A8E0F3D47}"/>
                </a:ext>
              </a:extLst>
            </p:cNvPr>
            <p:cNvSpPr txBox="1"/>
            <p:nvPr/>
          </p:nvSpPr>
          <p:spPr>
            <a:xfrm>
              <a:off x="2932909" y="1106691"/>
              <a:ext cx="1093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Level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4E82B64-8FBE-4754-A6D7-B3F8BD912FE2}"/>
              </a:ext>
            </a:extLst>
          </p:cNvPr>
          <p:cNvGrpSpPr/>
          <p:nvPr/>
        </p:nvGrpSpPr>
        <p:grpSpPr>
          <a:xfrm>
            <a:off x="9853612" y="857797"/>
            <a:ext cx="2390676" cy="2118550"/>
            <a:chOff x="4458379" y="1533034"/>
            <a:chExt cx="2390676" cy="211855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C376E78-1DB8-47EC-9CAE-0F7092AACA22}"/>
                </a:ext>
              </a:extLst>
            </p:cNvPr>
            <p:cNvSpPr/>
            <p:nvPr/>
          </p:nvSpPr>
          <p:spPr>
            <a:xfrm>
              <a:off x="5077405" y="2169874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4A5EE16-8F3B-4F8F-BF66-98E69B216FFD}"/>
                </a:ext>
              </a:extLst>
            </p:cNvPr>
            <p:cNvSpPr/>
            <p:nvPr/>
          </p:nvSpPr>
          <p:spPr>
            <a:xfrm>
              <a:off x="5372680" y="2169873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0E65200-4CE2-4DF3-B4D6-F57B94A524FB}"/>
                </a:ext>
              </a:extLst>
            </p:cNvPr>
            <p:cNvSpPr/>
            <p:nvPr/>
          </p:nvSpPr>
          <p:spPr>
            <a:xfrm>
              <a:off x="5667955" y="2169874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2D20053-BA00-4EBD-9D29-3BBB31C8B8F8}"/>
                </a:ext>
              </a:extLst>
            </p:cNvPr>
            <p:cNvSpPr/>
            <p:nvPr/>
          </p:nvSpPr>
          <p:spPr>
            <a:xfrm>
              <a:off x="5963230" y="2169873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3CADB78-3C37-42C6-8EE6-A9F23DA56707}"/>
                </a:ext>
              </a:extLst>
            </p:cNvPr>
            <p:cNvSpPr/>
            <p:nvPr/>
          </p:nvSpPr>
          <p:spPr>
            <a:xfrm>
              <a:off x="6258505" y="2169873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9AE8680-D41F-4BBC-88FF-588A98730B66}"/>
                </a:ext>
              </a:extLst>
            </p:cNvPr>
            <p:cNvSpPr/>
            <p:nvPr/>
          </p:nvSpPr>
          <p:spPr>
            <a:xfrm>
              <a:off x="6553780" y="2169872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34D57E6-013B-4487-87FF-B31F3A02B197}"/>
                </a:ext>
              </a:extLst>
            </p:cNvPr>
            <p:cNvSpPr/>
            <p:nvPr/>
          </p:nvSpPr>
          <p:spPr>
            <a:xfrm>
              <a:off x="5077405" y="2465149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A1929BE-86B5-4823-98B0-5E59A300B472}"/>
                </a:ext>
              </a:extLst>
            </p:cNvPr>
            <p:cNvSpPr/>
            <p:nvPr/>
          </p:nvSpPr>
          <p:spPr>
            <a:xfrm>
              <a:off x="5372680" y="2465148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06D8F7C-F3B1-417A-ACE5-EC8250D95A58}"/>
                </a:ext>
              </a:extLst>
            </p:cNvPr>
            <p:cNvSpPr/>
            <p:nvPr/>
          </p:nvSpPr>
          <p:spPr>
            <a:xfrm>
              <a:off x="5667955" y="2465149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937B517-F2EC-4E04-AFEE-6A85D9B38E2D}"/>
                </a:ext>
              </a:extLst>
            </p:cNvPr>
            <p:cNvSpPr/>
            <p:nvPr/>
          </p:nvSpPr>
          <p:spPr>
            <a:xfrm>
              <a:off x="5963230" y="2465148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1CF9789-1741-4755-BC3F-2193775C5DCD}"/>
                </a:ext>
              </a:extLst>
            </p:cNvPr>
            <p:cNvSpPr/>
            <p:nvPr/>
          </p:nvSpPr>
          <p:spPr>
            <a:xfrm>
              <a:off x="6258505" y="2465148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812DDDF-CE1E-4749-83A6-9E3E92A0A6A8}"/>
                </a:ext>
              </a:extLst>
            </p:cNvPr>
            <p:cNvSpPr/>
            <p:nvPr/>
          </p:nvSpPr>
          <p:spPr>
            <a:xfrm>
              <a:off x="6553780" y="2465147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F94F807-ED7E-4961-8747-516258FD60C0}"/>
                </a:ext>
              </a:extLst>
            </p:cNvPr>
            <p:cNvSpPr/>
            <p:nvPr/>
          </p:nvSpPr>
          <p:spPr>
            <a:xfrm>
              <a:off x="5077405" y="2760424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506DCC2-79EC-4E73-9ADD-867AB7D203AA}"/>
                </a:ext>
              </a:extLst>
            </p:cNvPr>
            <p:cNvSpPr/>
            <p:nvPr/>
          </p:nvSpPr>
          <p:spPr>
            <a:xfrm>
              <a:off x="5372680" y="2760423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FE54137-0D1D-40F5-AB25-7801825F177A}"/>
                </a:ext>
              </a:extLst>
            </p:cNvPr>
            <p:cNvSpPr/>
            <p:nvPr/>
          </p:nvSpPr>
          <p:spPr>
            <a:xfrm>
              <a:off x="5667955" y="2760424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CC3ECBA-CD5B-4F36-8C18-363849A8DF4A}"/>
                </a:ext>
              </a:extLst>
            </p:cNvPr>
            <p:cNvSpPr/>
            <p:nvPr/>
          </p:nvSpPr>
          <p:spPr>
            <a:xfrm>
              <a:off x="5963230" y="2760423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C60B360-C085-4E3D-994C-A267C39A7D53}"/>
                </a:ext>
              </a:extLst>
            </p:cNvPr>
            <p:cNvSpPr/>
            <p:nvPr/>
          </p:nvSpPr>
          <p:spPr>
            <a:xfrm>
              <a:off x="6258505" y="2760423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1C4F28E-DA21-4BED-B2AC-0217B1350098}"/>
                </a:ext>
              </a:extLst>
            </p:cNvPr>
            <p:cNvSpPr/>
            <p:nvPr/>
          </p:nvSpPr>
          <p:spPr>
            <a:xfrm>
              <a:off x="6553780" y="2760422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750D7D6-1B9B-4067-A4B2-A30D525CD572}"/>
                </a:ext>
              </a:extLst>
            </p:cNvPr>
            <p:cNvSpPr/>
            <p:nvPr/>
          </p:nvSpPr>
          <p:spPr>
            <a:xfrm>
              <a:off x="5077405" y="3055699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791E286-0065-4DB3-A4AA-E9E39369BA22}"/>
                </a:ext>
              </a:extLst>
            </p:cNvPr>
            <p:cNvSpPr/>
            <p:nvPr/>
          </p:nvSpPr>
          <p:spPr>
            <a:xfrm>
              <a:off x="5372680" y="3055698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E668CBC-2B72-4B94-BC2A-8FC7E8C9ED94}"/>
                </a:ext>
              </a:extLst>
            </p:cNvPr>
            <p:cNvSpPr/>
            <p:nvPr/>
          </p:nvSpPr>
          <p:spPr>
            <a:xfrm>
              <a:off x="5667955" y="3055699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81C5CD0-34EF-45F1-A18D-CA284A5A70B9}"/>
                </a:ext>
              </a:extLst>
            </p:cNvPr>
            <p:cNvSpPr/>
            <p:nvPr/>
          </p:nvSpPr>
          <p:spPr>
            <a:xfrm>
              <a:off x="5963230" y="3055698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169501A-DFF3-44FE-A001-261296AE7E12}"/>
                </a:ext>
              </a:extLst>
            </p:cNvPr>
            <p:cNvSpPr/>
            <p:nvPr/>
          </p:nvSpPr>
          <p:spPr>
            <a:xfrm>
              <a:off x="6258505" y="3055698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CD6C525-3B08-4982-89A1-01CFCC3608B8}"/>
                </a:ext>
              </a:extLst>
            </p:cNvPr>
            <p:cNvSpPr/>
            <p:nvPr/>
          </p:nvSpPr>
          <p:spPr>
            <a:xfrm>
              <a:off x="6553780" y="3055697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9C5F75-2812-4C05-B0BA-30584652BAD1}"/>
                </a:ext>
              </a:extLst>
            </p:cNvPr>
            <p:cNvSpPr/>
            <p:nvPr/>
          </p:nvSpPr>
          <p:spPr>
            <a:xfrm>
              <a:off x="5077405" y="3352797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7A4B77A-6624-49C2-9BB7-9DD05DDE4392}"/>
                </a:ext>
              </a:extLst>
            </p:cNvPr>
            <p:cNvSpPr/>
            <p:nvPr/>
          </p:nvSpPr>
          <p:spPr>
            <a:xfrm>
              <a:off x="5372680" y="3352796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D78200E-A4A4-4DEA-9020-A60DA7469B68}"/>
                </a:ext>
              </a:extLst>
            </p:cNvPr>
            <p:cNvSpPr/>
            <p:nvPr/>
          </p:nvSpPr>
          <p:spPr>
            <a:xfrm>
              <a:off x="5667955" y="3352797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0E25ECC-8AF5-4EE9-BE2C-E1B841EA1F68}"/>
                </a:ext>
              </a:extLst>
            </p:cNvPr>
            <p:cNvSpPr/>
            <p:nvPr/>
          </p:nvSpPr>
          <p:spPr>
            <a:xfrm>
              <a:off x="5963230" y="3352796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5B793ED-4AC3-4AE7-A582-EBD359E9F867}"/>
                </a:ext>
              </a:extLst>
            </p:cNvPr>
            <p:cNvSpPr/>
            <p:nvPr/>
          </p:nvSpPr>
          <p:spPr>
            <a:xfrm>
              <a:off x="6258505" y="3352796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B4833C7-3B18-4249-B615-318076240794}"/>
                </a:ext>
              </a:extLst>
            </p:cNvPr>
            <p:cNvSpPr/>
            <p:nvPr/>
          </p:nvSpPr>
          <p:spPr>
            <a:xfrm>
              <a:off x="6553780" y="3352795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22AACFD-EA6F-454F-B721-AD8A565D05FD}"/>
                </a:ext>
              </a:extLst>
            </p:cNvPr>
            <p:cNvSpPr/>
            <p:nvPr/>
          </p:nvSpPr>
          <p:spPr>
            <a:xfrm>
              <a:off x="4797762" y="2175209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F667A7F-18E1-41A4-9E8F-0E2E6BE7AC24}"/>
                </a:ext>
              </a:extLst>
            </p:cNvPr>
            <p:cNvSpPr/>
            <p:nvPr/>
          </p:nvSpPr>
          <p:spPr>
            <a:xfrm>
              <a:off x="4794534" y="2470484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AFEDA51-1783-425D-A623-E1A4E069A383}"/>
                </a:ext>
              </a:extLst>
            </p:cNvPr>
            <p:cNvSpPr/>
            <p:nvPr/>
          </p:nvSpPr>
          <p:spPr>
            <a:xfrm>
              <a:off x="4799809" y="2765759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A50F4F5-172D-4563-89D5-E842F945E23E}"/>
                </a:ext>
              </a:extLst>
            </p:cNvPr>
            <p:cNvSpPr/>
            <p:nvPr/>
          </p:nvSpPr>
          <p:spPr>
            <a:xfrm>
              <a:off x="4797762" y="3061034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3267FF2-1EA7-43FD-A267-167DA2548332}"/>
                </a:ext>
              </a:extLst>
            </p:cNvPr>
            <p:cNvSpPr/>
            <p:nvPr/>
          </p:nvSpPr>
          <p:spPr>
            <a:xfrm>
              <a:off x="4794534" y="3356309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9793C453-DB6F-4842-94EE-D4D49B9E2003}"/>
                    </a:ext>
                  </a:extLst>
                </p:cNvPr>
                <p:cNvSpPr txBox="1"/>
                <p:nvPr/>
              </p:nvSpPr>
              <p:spPr>
                <a:xfrm rot="16200000">
                  <a:off x="4096329" y="2741549"/>
                  <a:ext cx="10934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Level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9793C453-DB6F-4842-94EE-D4D49B9E2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096329" y="2741549"/>
                  <a:ext cx="1093431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9836" r="-24590" b="-16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F5F8751-2559-4BFF-B611-2B5553444C17}"/>
                </a:ext>
              </a:extLst>
            </p:cNvPr>
            <p:cNvSpPr/>
            <p:nvPr/>
          </p:nvSpPr>
          <p:spPr>
            <a:xfrm>
              <a:off x="5075776" y="1874598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6EEDCCF-B792-431B-820A-C44613F717D0}"/>
                </a:ext>
              </a:extLst>
            </p:cNvPr>
            <p:cNvSpPr/>
            <p:nvPr/>
          </p:nvSpPr>
          <p:spPr>
            <a:xfrm>
              <a:off x="5371865" y="1876231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EE4068D-DCA3-47F7-B0E1-9FEDB99DF564}"/>
                </a:ext>
              </a:extLst>
            </p:cNvPr>
            <p:cNvSpPr/>
            <p:nvPr/>
          </p:nvSpPr>
          <p:spPr>
            <a:xfrm>
              <a:off x="5667547" y="1871471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0B6B5C9-412B-4BE9-AC80-E80688440E02}"/>
                </a:ext>
              </a:extLst>
            </p:cNvPr>
            <p:cNvSpPr/>
            <p:nvPr/>
          </p:nvSpPr>
          <p:spPr>
            <a:xfrm>
              <a:off x="5958794" y="1866901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93652ED-3F2A-4765-BF0F-D689B40609C0}"/>
                </a:ext>
              </a:extLst>
            </p:cNvPr>
            <p:cNvSpPr/>
            <p:nvPr/>
          </p:nvSpPr>
          <p:spPr>
            <a:xfrm>
              <a:off x="6254069" y="1866901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908074F-4BAF-4070-98B5-77123422262C}"/>
                </a:ext>
              </a:extLst>
            </p:cNvPr>
            <p:cNvSpPr/>
            <p:nvPr/>
          </p:nvSpPr>
          <p:spPr>
            <a:xfrm>
              <a:off x="6549344" y="1876388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28E513B-BBE2-4EC4-B568-85BB0F0FB591}"/>
                </a:ext>
              </a:extLst>
            </p:cNvPr>
            <p:cNvSpPr txBox="1"/>
            <p:nvPr/>
          </p:nvSpPr>
          <p:spPr>
            <a:xfrm>
              <a:off x="5410449" y="1533034"/>
              <a:ext cx="1093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Channel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0B90CEC-6A60-4830-A3B3-F602F49E1553}"/>
              </a:ext>
            </a:extLst>
          </p:cNvPr>
          <p:cNvGrpSpPr/>
          <p:nvPr/>
        </p:nvGrpSpPr>
        <p:grpSpPr>
          <a:xfrm>
            <a:off x="4470617" y="1668289"/>
            <a:ext cx="2395112" cy="2515243"/>
            <a:chOff x="4347758" y="3702240"/>
            <a:chExt cx="2395112" cy="2515243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B97A1945-7481-42E3-B1A0-514A41E11743}"/>
                </a:ext>
              </a:extLst>
            </p:cNvPr>
            <p:cNvGrpSpPr/>
            <p:nvPr/>
          </p:nvGrpSpPr>
          <p:grpSpPr>
            <a:xfrm>
              <a:off x="4347758" y="3702240"/>
              <a:ext cx="2390676" cy="2118550"/>
              <a:chOff x="4439483" y="1565122"/>
              <a:chExt cx="2390676" cy="2118550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21749A1-916F-418A-9B14-17CBB6CDEDEF}"/>
                  </a:ext>
                </a:extLst>
              </p:cNvPr>
              <p:cNvSpPr/>
              <p:nvPr/>
            </p:nvSpPr>
            <p:spPr>
              <a:xfrm>
                <a:off x="5058509" y="2201962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A919479-AD0F-49A9-A307-8180267819A1}"/>
                  </a:ext>
                </a:extLst>
              </p:cNvPr>
              <p:cNvSpPr/>
              <p:nvPr/>
            </p:nvSpPr>
            <p:spPr>
              <a:xfrm>
                <a:off x="5353784" y="2201961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24896E0-2688-4340-ABD8-3D8D92EAEABA}"/>
                  </a:ext>
                </a:extLst>
              </p:cNvPr>
              <p:cNvSpPr/>
              <p:nvPr/>
            </p:nvSpPr>
            <p:spPr>
              <a:xfrm>
                <a:off x="5649059" y="2201962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7365E74-BC7F-44F7-B05B-EB571A7E8085}"/>
                  </a:ext>
                </a:extLst>
              </p:cNvPr>
              <p:cNvSpPr/>
              <p:nvPr/>
            </p:nvSpPr>
            <p:spPr>
              <a:xfrm>
                <a:off x="5944334" y="2201961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50300F7C-A3B4-447D-8FBF-94917CB50DC6}"/>
                  </a:ext>
                </a:extLst>
              </p:cNvPr>
              <p:cNvSpPr/>
              <p:nvPr/>
            </p:nvSpPr>
            <p:spPr>
              <a:xfrm>
                <a:off x="6239609" y="2201961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6A177D62-9E6A-4165-9B58-53A02AE1F8DE}"/>
                  </a:ext>
                </a:extLst>
              </p:cNvPr>
              <p:cNvSpPr/>
              <p:nvPr/>
            </p:nvSpPr>
            <p:spPr>
              <a:xfrm>
                <a:off x="6534884" y="2201960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66A46CA-4BD5-401B-9C16-1C5DA54AD5CB}"/>
                  </a:ext>
                </a:extLst>
              </p:cNvPr>
              <p:cNvSpPr/>
              <p:nvPr/>
            </p:nvSpPr>
            <p:spPr>
              <a:xfrm>
                <a:off x="5058509" y="2497237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F56EB9D2-F4E9-495F-B632-A27E0BF8249D}"/>
                  </a:ext>
                </a:extLst>
              </p:cNvPr>
              <p:cNvSpPr/>
              <p:nvPr/>
            </p:nvSpPr>
            <p:spPr>
              <a:xfrm>
                <a:off x="5353784" y="2497236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F29A7EE0-81DE-41AD-89B1-EDEC5AE63D40}"/>
                  </a:ext>
                </a:extLst>
              </p:cNvPr>
              <p:cNvSpPr/>
              <p:nvPr/>
            </p:nvSpPr>
            <p:spPr>
              <a:xfrm>
                <a:off x="5649059" y="2497237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55791606-D5D5-4CC3-A729-09FD498DD185}"/>
                  </a:ext>
                </a:extLst>
              </p:cNvPr>
              <p:cNvSpPr/>
              <p:nvPr/>
            </p:nvSpPr>
            <p:spPr>
              <a:xfrm>
                <a:off x="5944334" y="2497236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B2E0312-F5F5-441C-941A-2C26F427FBE5}"/>
                  </a:ext>
                </a:extLst>
              </p:cNvPr>
              <p:cNvSpPr/>
              <p:nvPr/>
            </p:nvSpPr>
            <p:spPr>
              <a:xfrm>
                <a:off x="6239609" y="2497236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B310819-C456-46FA-811A-A9A50B79BDEC}"/>
                  </a:ext>
                </a:extLst>
              </p:cNvPr>
              <p:cNvSpPr/>
              <p:nvPr/>
            </p:nvSpPr>
            <p:spPr>
              <a:xfrm>
                <a:off x="6534884" y="2497235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FD242CD-F529-4A98-9160-01A31F05701F}"/>
                  </a:ext>
                </a:extLst>
              </p:cNvPr>
              <p:cNvSpPr/>
              <p:nvPr/>
            </p:nvSpPr>
            <p:spPr>
              <a:xfrm>
                <a:off x="5058509" y="2792512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A80CE603-8067-4A0F-BCBF-FCCD669FA2DF}"/>
                  </a:ext>
                </a:extLst>
              </p:cNvPr>
              <p:cNvSpPr/>
              <p:nvPr/>
            </p:nvSpPr>
            <p:spPr>
              <a:xfrm>
                <a:off x="5353784" y="2792511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06C18A6C-8739-4A9E-9A90-3934550DA7A0}"/>
                  </a:ext>
                </a:extLst>
              </p:cNvPr>
              <p:cNvSpPr/>
              <p:nvPr/>
            </p:nvSpPr>
            <p:spPr>
              <a:xfrm>
                <a:off x="5649059" y="2792512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38EFF45-C05B-44AD-AD23-089269F60933}"/>
                  </a:ext>
                </a:extLst>
              </p:cNvPr>
              <p:cNvSpPr/>
              <p:nvPr/>
            </p:nvSpPr>
            <p:spPr>
              <a:xfrm>
                <a:off x="5944334" y="2792511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95810D3D-92DA-4652-9A6D-77B00177B342}"/>
                  </a:ext>
                </a:extLst>
              </p:cNvPr>
              <p:cNvSpPr/>
              <p:nvPr/>
            </p:nvSpPr>
            <p:spPr>
              <a:xfrm>
                <a:off x="6239609" y="2792511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104A4261-B412-4528-BA7A-FA410553F100}"/>
                  </a:ext>
                </a:extLst>
              </p:cNvPr>
              <p:cNvSpPr/>
              <p:nvPr/>
            </p:nvSpPr>
            <p:spPr>
              <a:xfrm>
                <a:off x="6534884" y="2792510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92F05BA0-11AB-4378-9C5D-9C31F22117B3}"/>
                  </a:ext>
                </a:extLst>
              </p:cNvPr>
              <p:cNvSpPr/>
              <p:nvPr/>
            </p:nvSpPr>
            <p:spPr>
              <a:xfrm>
                <a:off x="5058509" y="3087787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02735148-A0B2-4645-8AFD-AF9CB1B32454}"/>
                  </a:ext>
                </a:extLst>
              </p:cNvPr>
              <p:cNvSpPr/>
              <p:nvPr/>
            </p:nvSpPr>
            <p:spPr>
              <a:xfrm>
                <a:off x="5353784" y="3087786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C1D0F11-1FB9-46B3-8661-F1DCFE7D6D18}"/>
                  </a:ext>
                </a:extLst>
              </p:cNvPr>
              <p:cNvSpPr/>
              <p:nvPr/>
            </p:nvSpPr>
            <p:spPr>
              <a:xfrm>
                <a:off x="5649059" y="3087787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B408DB7D-45F9-4ECB-813A-9B40712A03EB}"/>
                  </a:ext>
                </a:extLst>
              </p:cNvPr>
              <p:cNvSpPr/>
              <p:nvPr/>
            </p:nvSpPr>
            <p:spPr>
              <a:xfrm>
                <a:off x="5944334" y="3087786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4DC0840-7E41-4AEE-BBE1-61734B1700B6}"/>
                  </a:ext>
                </a:extLst>
              </p:cNvPr>
              <p:cNvSpPr/>
              <p:nvPr/>
            </p:nvSpPr>
            <p:spPr>
              <a:xfrm>
                <a:off x="6239609" y="3087786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5330C93F-783B-4634-AEFA-3A490C74494A}"/>
                  </a:ext>
                </a:extLst>
              </p:cNvPr>
              <p:cNvSpPr/>
              <p:nvPr/>
            </p:nvSpPr>
            <p:spPr>
              <a:xfrm>
                <a:off x="6534884" y="3087785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50B33E83-56CF-4CFF-BDCD-687126CEBB8B}"/>
                  </a:ext>
                </a:extLst>
              </p:cNvPr>
              <p:cNvSpPr/>
              <p:nvPr/>
            </p:nvSpPr>
            <p:spPr>
              <a:xfrm>
                <a:off x="5058509" y="3384885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4A1C1D9E-3F81-4089-A30E-4504408F5683}"/>
                  </a:ext>
                </a:extLst>
              </p:cNvPr>
              <p:cNvSpPr/>
              <p:nvPr/>
            </p:nvSpPr>
            <p:spPr>
              <a:xfrm>
                <a:off x="5353784" y="3384884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15112B23-506F-44D6-9EDE-6BF3769FBBC7}"/>
                  </a:ext>
                </a:extLst>
              </p:cNvPr>
              <p:cNvSpPr/>
              <p:nvPr/>
            </p:nvSpPr>
            <p:spPr>
              <a:xfrm>
                <a:off x="5649059" y="3384885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869F89D5-C478-4181-8473-87FAE2B4E8DD}"/>
                  </a:ext>
                </a:extLst>
              </p:cNvPr>
              <p:cNvSpPr/>
              <p:nvPr/>
            </p:nvSpPr>
            <p:spPr>
              <a:xfrm>
                <a:off x="5944334" y="3384884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CB713755-5643-4849-BBD1-4778E54F7CCC}"/>
                  </a:ext>
                </a:extLst>
              </p:cNvPr>
              <p:cNvSpPr/>
              <p:nvPr/>
            </p:nvSpPr>
            <p:spPr>
              <a:xfrm>
                <a:off x="6239609" y="3384884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82B26413-75B7-4F15-B686-EDDCDB7AE886}"/>
                  </a:ext>
                </a:extLst>
              </p:cNvPr>
              <p:cNvSpPr/>
              <p:nvPr/>
            </p:nvSpPr>
            <p:spPr>
              <a:xfrm>
                <a:off x="6534884" y="3384883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BE5530BC-2233-449E-A503-96D6665CD9BD}"/>
                  </a:ext>
                </a:extLst>
              </p:cNvPr>
              <p:cNvSpPr/>
              <p:nvPr/>
            </p:nvSpPr>
            <p:spPr>
              <a:xfrm>
                <a:off x="4778866" y="2207297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66859CF-FD9C-4F73-BA25-80E07F0BAB3A}"/>
                  </a:ext>
                </a:extLst>
              </p:cNvPr>
              <p:cNvSpPr/>
              <p:nvPr/>
            </p:nvSpPr>
            <p:spPr>
              <a:xfrm>
                <a:off x="4775638" y="2502572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5DF0958D-3CEA-45B0-9D07-D98E2DE1561C}"/>
                  </a:ext>
                </a:extLst>
              </p:cNvPr>
              <p:cNvSpPr/>
              <p:nvPr/>
            </p:nvSpPr>
            <p:spPr>
              <a:xfrm>
                <a:off x="4780913" y="2797847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40C306B9-5007-4332-87F6-645A6AF4E027}"/>
                  </a:ext>
                </a:extLst>
              </p:cNvPr>
              <p:cNvSpPr/>
              <p:nvPr/>
            </p:nvSpPr>
            <p:spPr>
              <a:xfrm>
                <a:off x="4778866" y="3093122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6AF2072-DB3D-4054-948D-7C207F3ABCEA}"/>
                  </a:ext>
                </a:extLst>
              </p:cNvPr>
              <p:cNvSpPr/>
              <p:nvPr/>
            </p:nvSpPr>
            <p:spPr>
              <a:xfrm>
                <a:off x="4775638" y="3388397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095460E6-BE4C-4BD6-A060-E2D0AD7CAE0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077433" y="2773637"/>
                    <a:ext cx="10934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Level </a:t>
                    </a:r>
                    <a14:m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095460E6-BE4C-4BD6-A060-E2D0AD7CAE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4077433" y="2773637"/>
                    <a:ext cx="109343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000" r="-26667" b="-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3A71A4AD-687A-4541-B01F-F2585A3FF78E}"/>
                  </a:ext>
                </a:extLst>
              </p:cNvPr>
              <p:cNvSpPr/>
              <p:nvPr/>
            </p:nvSpPr>
            <p:spPr>
              <a:xfrm>
                <a:off x="5056880" y="1906686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0849F96E-F9EA-4724-BBB7-0C1E80D9BC04}"/>
                  </a:ext>
                </a:extLst>
              </p:cNvPr>
              <p:cNvSpPr/>
              <p:nvPr/>
            </p:nvSpPr>
            <p:spPr>
              <a:xfrm>
                <a:off x="5352969" y="1908319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CA0ADAEA-36D2-49FA-AC47-876BDEAD5A9F}"/>
                  </a:ext>
                </a:extLst>
              </p:cNvPr>
              <p:cNvSpPr/>
              <p:nvPr/>
            </p:nvSpPr>
            <p:spPr>
              <a:xfrm>
                <a:off x="5648651" y="1903559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80E60CA8-8DB5-40FB-AF06-47C348FAFDFF}"/>
                  </a:ext>
                </a:extLst>
              </p:cNvPr>
              <p:cNvSpPr/>
              <p:nvPr/>
            </p:nvSpPr>
            <p:spPr>
              <a:xfrm>
                <a:off x="5939898" y="1898989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ADD468AF-0C50-4BFB-A553-23B8A48BD3F9}"/>
                  </a:ext>
                </a:extLst>
              </p:cNvPr>
              <p:cNvSpPr/>
              <p:nvPr/>
            </p:nvSpPr>
            <p:spPr>
              <a:xfrm>
                <a:off x="6235173" y="1898989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8F18DE90-340B-4766-8B5C-63BB46CEA5E6}"/>
                  </a:ext>
                </a:extLst>
              </p:cNvPr>
              <p:cNvSpPr/>
              <p:nvPr/>
            </p:nvSpPr>
            <p:spPr>
              <a:xfrm>
                <a:off x="6530448" y="1908476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2FE0238-2736-4D39-8241-8FB36A84CDB9}"/>
                  </a:ext>
                </a:extLst>
              </p:cNvPr>
              <p:cNvSpPr txBox="1"/>
              <p:nvPr/>
            </p:nvSpPr>
            <p:spPr>
              <a:xfrm>
                <a:off x="5391553" y="1565122"/>
                <a:ext cx="1093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Channel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7C56E2-2175-443F-8BCD-3C18DA69B91F}"/>
                </a:ext>
              </a:extLst>
            </p:cNvPr>
            <p:cNvSpPr txBox="1"/>
            <p:nvPr/>
          </p:nvSpPr>
          <p:spPr>
            <a:xfrm>
              <a:off x="4990270" y="5848151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m_nMatch</a:t>
              </a:r>
            </a:p>
          </p:txBody>
        </p:sp>
      </p:grpSp>
      <p:sp>
        <p:nvSpPr>
          <p:cNvPr id="26" name="Right Brace 25">
            <a:extLst>
              <a:ext uri="{FF2B5EF4-FFF2-40B4-BE49-F238E27FC236}">
                <a16:creationId xmlns:a16="http://schemas.microsoft.com/office/drawing/2014/main" id="{801344D4-6A57-4A8E-9F29-61099AAA92BD}"/>
              </a:ext>
            </a:extLst>
          </p:cNvPr>
          <p:cNvSpPr/>
          <p:nvPr/>
        </p:nvSpPr>
        <p:spPr>
          <a:xfrm rot="16200000">
            <a:off x="1737466" y="1381903"/>
            <a:ext cx="222767" cy="763466"/>
          </a:xfrm>
          <a:prstGeom prst="rightBrace">
            <a:avLst>
              <a:gd name="adj1" fmla="val 25214"/>
              <a:gd name="adj2" fmla="val 50000"/>
            </a:avLst>
          </a:prstGeom>
          <a:ln w="38100" cap="rnd">
            <a:solidFill>
              <a:schemeClr val="accent6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ight Brace 180">
            <a:extLst>
              <a:ext uri="{FF2B5EF4-FFF2-40B4-BE49-F238E27FC236}">
                <a16:creationId xmlns:a16="http://schemas.microsoft.com/office/drawing/2014/main" id="{281A446E-E2F5-45F5-8F81-B4D1839DBAE8}"/>
              </a:ext>
            </a:extLst>
          </p:cNvPr>
          <p:cNvSpPr/>
          <p:nvPr/>
        </p:nvSpPr>
        <p:spPr>
          <a:xfrm rot="16200000">
            <a:off x="2531999" y="1504036"/>
            <a:ext cx="222767" cy="499240"/>
          </a:xfrm>
          <a:prstGeom prst="rightBrace">
            <a:avLst>
              <a:gd name="adj1" fmla="val 25214"/>
              <a:gd name="adj2" fmla="val 50000"/>
            </a:avLst>
          </a:prstGeom>
          <a:ln w="38100" cap="rnd">
            <a:solidFill>
              <a:schemeClr val="accent6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ight Brace 181">
            <a:extLst>
              <a:ext uri="{FF2B5EF4-FFF2-40B4-BE49-F238E27FC236}">
                <a16:creationId xmlns:a16="http://schemas.microsoft.com/office/drawing/2014/main" id="{27D0ECA5-F450-43A8-81D1-5AE6F1945531}"/>
              </a:ext>
            </a:extLst>
          </p:cNvPr>
          <p:cNvSpPr/>
          <p:nvPr/>
        </p:nvSpPr>
        <p:spPr>
          <a:xfrm rot="16200000">
            <a:off x="3149228" y="1514016"/>
            <a:ext cx="222767" cy="499240"/>
          </a:xfrm>
          <a:prstGeom prst="rightBrace">
            <a:avLst>
              <a:gd name="adj1" fmla="val 25214"/>
              <a:gd name="adj2" fmla="val 50000"/>
            </a:avLst>
          </a:prstGeom>
          <a:ln w="38100" cap="rnd">
            <a:solidFill>
              <a:schemeClr val="accent6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200</Words>
  <Application>Microsoft Office PowerPoint</Application>
  <PresentationFormat>Custom</PresentationFormat>
  <Paragraphs>114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Parberry, Ian</cp:lastModifiedBy>
  <cp:revision>19</cp:revision>
  <dcterms:created xsi:type="dcterms:W3CDTF">2023-02-06T20:21:57Z</dcterms:created>
  <dcterms:modified xsi:type="dcterms:W3CDTF">2023-03-29T18:15:27Z</dcterms:modified>
</cp:coreProperties>
</file>