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8" autoAdjust="0"/>
  </p:normalViewPr>
  <p:slideViewPr>
    <p:cSldViewPr snapToGrid="0">
      <p:cViewPr varScale="1">
        <p:scale>
          <a:sx n="138" d="100"/>
          <a:sy n="138" d="100"/>
        </p:scale>
        <p:origin x="15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0FCCC-2B06-418C-A4DF-76541C2DCE7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5EBB-8A4C-4349-A80F-0BA5F830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EBB-8A4C-4349-A80F-0BA5F830E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1821059" y="5667449"/>
            <a:ext cx="0" cy="337875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440794" y="3577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440794" y="11645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440794" y="19713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440794" y="27781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440794" y="35849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440794" y="43917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440794" y="51985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386814" y="357726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386814" y="1167701"/>
            <a:ext cx="759368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386814" y="1966273"/>
            <a:ext cx="810145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386802" y="2752953"/>
            <a:ext cx="759369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386818" y="3580195"/>
            <a:ext cx="8101446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386820" y="4387156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386856" y="5194117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0B295-8DB4-4846-A367-0F88C0F0C11D}"/>
              </a:ext>
            </a:extLst>
          </p:cNvPr>
          <p:cNvSpPr/>
          <p:nvPr/>
        </p:nvSpPr>
        <p:spPr>
          <a:xfrm>
            <a:off x="440794" y="6005324"/>
            <a:ext cx="2760530" cy="4689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61A61-40ED-4E47-A055-6AE291C96A2B}"/>
              </a:ext>
            </a:extLst>
          </p:cNvPr>
          <p:cNvSpPr/>
          <p:nvPr/>
        </p:nvSpPr>
        <p:spPr>
          <a:xfrm>
            <a:off x="3386855" y="6005323"/>
            <a:ext cx="538038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third-last layer.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BB466E-259D-47C6-86AB-5654CB7AA9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21059" y="4860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96882F-36A2-4DB7-8C03-59F864823F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21059" y="40538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5E9233-8B28-47D0-BCBB-4F23A9A682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21059" y="32470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E56D5-F87A-4A6F-BA66-4B057C7EE35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21060" y="24402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3D1B30-41EB-4C27-AEBF-5A119FD84A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21060" y="16334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F270D3-C818-4050-A1A2-B17479B0548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21059" y="826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15819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B90CEC-6A60-4830-A3B3-F602F49E1553}"/>
              </a:ext>
            </a:extLst>
          </p:cNvPr>
          <p:cNvGrpSpPr/>
          <p:nvPr/>
        </p:nvGrpSpPr>
        <p:grpSpPr>
          <a:xfrm>
            <a:off x="4470617" y="1668289"/>
            <a:ext cx="2395112" cy="2515243"/>
            <a:chOff x="4347758" y="3702240"/>
            <a:chExt cx="2395112" cy="251524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97A1945-7481-42E3-B1A0-514A41E11743}"/>
                </a:ext>
              </a:extLst>
            </p:cNvPr>
            <p:cNvGrpSpPr/>
            <p:nvPr/>
          </p:nvGrpSpPr>
          <p:grpSpPr>
            <a:xfrm>
              <a:off x="4347758" y="3702240"/>
              <a:ext cx="2390676" cy="2118550"/>
              <a:chOff x="4439483" y="1565122"/>
              <a:chExt cx="2390676" cy="211855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21749A1-916F-418A-9B14-17CBB6CDEDEF}"/>
                  </a:ext>
                </a:extLst>
              </p:cNvPr>
              <p:cNvSpPr/>
              <p:nvPr/>
            </p:nvSpPr>
            <p:spPr>
              <a:xfrm>
                <a:off x="505850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A919479-AD0F-49A9-A307-8180267819A1}"/>
                  </a:ext>
                </a:extLst>
              </p:cNvPr>
              <p:cNvSpPr/>
              <p:nvPr/>
            </p:nvSpPr>
            <p:spPr>
              <a:xfrm>
                <a:off x="535378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24896E0-2688-4340-ABD8-3D8D92EAEABA}"/>
                  </a:ext>
                </a:extLst>
              </p:cNvPr>
              <p:cNvSpPr/>
              <p:nvPr/>
            </p:nvSpPr>
            <p:spPr>
              <a:xfrm>
                <a:off x="564905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7365E74-BC7F-44F7-B05B-EB571A7E8085}"/>
                  </a:ext>
                </a:extLst>
              </p:cNvPr>
              <p:cNvSpPr/>
              <p:nvPr/>
            </p:nvSpPr>
            <p:spPr>
              <a:xfrm>
                <a:off x="594433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0300F7C-A3B4-447D-8FBF-94917CB50DC6}"/>
                  </a:ext>
                </a:extLst>
              </p:cNvPr>
              <p:cNvSpPr/>
              <p:nvPr/>
            </p:nvSpPr>
            <p:spPr>
              <a:xfrm>
                <a:off x="6239609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A177D62-9E6A-4165-9B58-53A02AE1F8DE}"/>
                  </a:ext>
                </a:extLst>
              </p:cNvPr>
              <p:cNvSpPr/>
              <p:nvPr/>
            </p:nvSpPr>
            <p:spPr>
              <a:xfrm>
                <a:off x="6534884" y="220196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66A46CA-4BD5-401B-9C16-1C5DA54AD5CB}"/>
                  </a:ext>
                </a:extLst>
              </p:cNvPr>
              <p:cNvSpPr/>
              <p:nvPr/>
            </p:nvSpPr>
            <p:spPr>
              <a:xfrm>
                <a:off x="505850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56EB9D2-F4E9-495F-B632-A27E0BF8249D}"/>
                  </a:ext>
                </a:extLst>
              </p:cNvPr>
              <p:cNvSpPr/>
              <p:nvPr/>
            </p:nvSpPr>
            <p:spPr>
              <a:xfrm>
                <a:off x="535378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29A7EE0-81DE-41AD-89B1-EDEC5AE63D40}"/>
                  </a:ext>
                </a:extLst>
              </p:cNvPr>
              <p:cNvSpPr/>
              <p:nvPr/>
            </p:nvSpPr>
            <p:spPr>
              <a:xfrm>
                <a:off x="564905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5791606-D5D5-4CC3-A729-09FD498DD185}"/>
                  </a:ext>
                </a:extLst>
              </p:cNvPr>
              <p:cNvSpPr/>
              <p:nvPr/>
            </p:nvSpPr>
            <p:spPr>
              <a:xfrm>
                <a:off x="594433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B2E0312-F5F5-441C-941A-2C26F427FBE5}"/>
                  </a:ext>
                </a:extLst>
              </p:cNvPr>
              <p:cNvSpPr/>
              <p:nvPr/>
            </p:nvSpPr>
            <p:spPr>
              <a:xfrm>
                <a:off x="6239609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10819-C456-46FA-811A-A9A50B79BDEC}"/>
                  </a:ext>
                </a:extLst>
              </p:cNvPr>
              <p:cNvSpPr/>
              <p:nvPr/>
            </p:nvSpPr>
            <p:spPr>
              <a:xfrm>
                <a:off x="6534884" y="249723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D242CD-F529-4A98-9160-01A31F05701F}"/>
                  </a:ext>
                </a:extLst>
              </p:cNvPr>
              <p:cNvSpPr/>
              <p:nvPr/>
            </p:nvSpPr>
            <p:spPr>
              <a:xfrm>
                <a:off x="505850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80CE603-8067-4A0F-BCBF-FCCD669FA2DF}"/>
                  </a:ext>
                </a:extLst>
              </p:cNvPr>
              <p:cNvSpPr/>
              <p:nvPr/>
            </p:nvSpPr>
            <p:spPr>
              <a:xfrm>
                <a:off x="535378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6C18A6C-8739-4A9E-9A90-3934550DA7A0}"/>
                  </a:ext>
                </a:extLst>
              </p:cNvPr>
              <p:cNvSpPr/>
              <p:nvPr/>
            </p:nvSpPr>
            <p:spPr>
              <a:xfrm>
                <a:off x="564905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8EFF45-C05B-44AD-AD23-089269F60933}"/>
                  </a:ext>
                </a:extLst>
              </p:cNvPr>
              <p:cNvSpPr/>
              <p:nvPr/>
            </p:nvSpPr>
            <p:spPr>
              <a:xfrm>
                <a:off x="594433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810D3D-92DA-4652-9A6D-77B00177B342}"/>
                  </a:ext>
                </a:extLst>
              </p:cNvPr>
              <p:cNvSpPr/>
              <p:nvPr/>
            </p:nvSpPr>
            <p:spPr>
              <a:xfrm>
                <a:off x="6239609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04A4261-B412-4528-BA7A-FA410553F100}"/>
                  </a:ext>
                </a:extLst>
              </p:cNvPr>
              <p:cNvSpPr/>
              <p:nvPr/>
            </p:nvSpPr>
            <p:spPr>
              <a:xfrm>
                <a:off x="6534884" y="279251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2F05BA0-11AB-4378-9C5D-9C31F22117B3}"/>
                  </a:ext>
                </a:extLst>
              </p:cNvPr>
              <p:cNvSpPr/>
              <p:nvPr/>
            </p:nvSpPr>
            <p:spPr>
              <a:xfrm>
                <a:off x="505850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735148-A0B2-4645-8AFD-AF9CB1B32454}"/>
                  </a:ext>
                </a:extLst>
              </p:cNvPr>
              <p:cNvSpPr/>
              <p:nvPr/>
            </p:nvSpPr>
            <p:spPr>
              <a:xfrm>
                <a:off x="535378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C1D0F11-1FB9-46B3-8661-F1DCFE7D6D18}"/>
                  </a:ext>
                </a:extLst>
              </p:cNvPr>
              <p:cNvSpPr/>
              <p:nvPr/>
            </p:nvSpPr>
            <p:spPr>
              <a:xfrm>
                <a:off x="564905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08DB7D-45F9-4ECB-813A-9B40712A03EB}"/>
                  </a:ext>
                </a:extLst>
              </p:cNvPr>
              <p:cNvSpPr/>
              <p:nvPr/>
            </p:nvSpPr>
            <p:spPr>
              <a:xfrm>
                <a:off x="594433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4DC0840-7E41-4AEE-BBE1-61734B1700B6}"/>
                  </a:ext>
                </a:extLst>
              </p:cNvPr>
              <p:cNvSpPr/>
              <p:nvPr/>
            </p:nvSpPr>
            <p:spPr>
              <a:xfrm>
                <a:off x="6239609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330C93F-783B-4634-AEFA-3A490C74494A}"/>
                  </a:ext>
                </a:extLst>
              </p:cNvPr>
              <p:cNvSpPr/>
              <p:nvPr/>
            </p:nvSpPr>
            <p:spPr>
              <a:xfrm>
                <a:off x="6534884" y="30877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0B33E83-56CF-4CFF-BDCD-687126CEBB8B}"/>
                  </a:ext>
                </a:extLst>
              </p:cNvPr>
              <p:cNvSpPr/>
              <p:nvPr/>
            </p:nvSpPr>
            <p:spPr>
              <a:xfrm>
                <a:off x="505850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A1C1D9E-3F81-4089-A30E-4504408F5683}"/>
                  </a:ext>
                </a:extLst>
              </p:cNvPr>
              <p:cNvSpPr/>
              <p:nvPr/>
            </p:nvSpPr>
            <p:spPr>
              <a:xfrm>
                <a:off x="535378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5112B23-506F-44D6-9EDE-6BF3769FBBC7}"/>
                  </a:ext>
                </a:extLst>
              </p:cNvPr>
              <p:cNvSpPr/>
              <p:nvPr/>
            </p:nvSpPr>
            <p:spPr>
              <a:xfrm>
                <a:off x="564905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69F89D5-C478-4181-8473-87FAE2B4E8DD}"/>
                  </a:ext>
                </a:extLst>
              </p:cNvPr>
              <p:cNvSpPr/>
              <p:nvPr/>
            </p:nvSpPr>
            <p:spPr>
              <a:xfrm>
                <a:off x="594433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713755-5643-4849-BBD1-4778E54F7CCC}"/>
                  </a:ext>
                </a:extLst>
              </p:cNvPr>
              <p:cNvSpPr/>
              <p:nvPr/>
            </p:nvSpPr>
            <p:spPr>
              <a:xfrm>
                <a:off x="6239609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2B26413-75B7-4F15-B686-EDDCDB7AE886}"/>
                  </a:ext>
                </a:extLst>
              </p:cNvPr>
              <p:cNvSpPr/>
              <p:nvPr/>
            </p:nvSpPr>
            <p:spPr>
              <a:xfrm>
                <a:off x="6534884" y="3384883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E5530BC-2233-449E-A503-96D6665CD9BD}"/>
                  </a:ext>
                </a:extLst>
              </p:cNvPr>
              <p:cNvSpPr/>
              <p:nvPr/>
            </p:nvSpPr>
            <p:spPr>
              <a:xfrm>
                <a:off x="4778866" y="22072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66859CF-FD9C-4F73-BA25-80E07F0BAB3A}"/>
                  </a:ext>
                </a:extLst>
              </p:cNvPr>
              <p:cNvSpPr/>
              <p:nvPr/>
            </p:nvSpPr>
            <p:spPr>
              <a:xfrm>
                <a:off x="4775638" y="250257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DF0958D-3CEA-45B0-9D07-D98E2DE1561C}"/>
                  </a:ext>
                </a:extLst>
              </p:cNvPr>
              <p:cNvSpPr/>
              <p:nvPr/>
            </p:nvSpPr>
            <p:spPr>
              <a:xfrm>
                <a:off x="4780913" y="279784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0C306B9-5007-4332-87F6-645A6AF4E027}"/>
                  </a:ext>
                </a:extLst>
              </p:cNvPr>
              <p:cNvSpPr/>
              <p:nvPr/>
            </p:nvSpPr>
            <p:spPr>
              <a:xfrm>
                <a:off x="4778866" y="309312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6AF2072-DB3D-4054-948D-7C207F3ABCEA}"/>
                  </a:ext>
                </a:extLst>
              </p:cNvPr>
              <p:cNvSpPr/>
              <p:nvPr/>
            </p:nvSpPr>
            <p:spPr>
              <a:xfrm>
                <a:off x="4775638" y="33883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Level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26667" b="-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A71A4AD-687A-4541-B01F-F2585A3FF78E}"/>
                  </a:ext>
                </a:extLst>
              </p:cNvPr>
              <p:cNvSpPr/>
              <p:nvPr/>
            </p:nvSpPr>
            <p:spPr>
              <a:xfrm>
                <a:off x="5056880" y="190668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849F96E-F9EA-4724-BBB7-0C1E80D9BC04}"/>
                  </a:ext>
                </a:extLst>
              </p:cNvPr>
              <p:cNvSpPr/>
              <p:nvPr/>
            </p:nvSpPr>
            <p:spPr>
              <a:xfrm>
                <a:off x="5352969" y="190831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A0ADAEA-36D2-49FA-AC47-876BDEAD5A9F}"/>
                  </a:ext>
                </a:extLst>
              </p:cNvPr>
              <p:cNvSpPr/>
              <p:nvPr/>
            </p:nvSpPr>
            <p:spPr>
              <a:xfrm>
                <a:off x="5648651" y="190355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0E60CA8-8DB5-40FB-AF06-47C348FAFDFF}"/>
                  </a:ext>
                </a:extLst>
              </p:cNvPr>
              <p:cNvSpPr/>
              <p:nvPr/>
            </p:nvSpPr>
            <p:spPr>
              <a:xfrm>
                <a:off x="5939898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DD468AF-0C50-4BFB-A553-23B8A48BD3F9}"/>
                  </a:ext>
                </a:extLst>
              </p:cNvPr>
              <p:cNvSpPr/>
              <p:nvPr/>
            </p:nvSpPr>
            <p:spPr>
              <a:xfrm>
                <a:off x="6235173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F18DE90-340B-4766-8B5C-63BB46CEA5E6}"/>
                  </a:ext>
                </a:extLst>
              </p:cNvPr>
              <p:cNvSpPr/>
              <p:nvPr/>
            </p:nvSpPr>
            <p:spPr>
              <a:xfrm>
                <a:off x="6530448" y="190847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FE0238-2736-4D39-8241-8FB36A84CDB9}"/>
                  </a:ext>
                </a:extLst>
              </p:cNvPr>
              <p:cNvSpPr txBox="1"/>
              <p:nvPr/>
            </p:nvSpPr>
            <p:spPr>
              <a:xfrm>
                <a:off x="5391553" y="1565122"/>
                <a:ext cx="109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Channel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7C56E2-2175-443F-8BCD-3C18DA69B91F}"/>
                </a:ext>
              </a:extLst>
            </p:cNvPr>
            <p:cNvSpPr txBox="1"/>
            <p:nvPr/>
          </p:nvSpPr>
          <p:spPr>
            <a:xfrm>
              <a:off x="4683238" y="5848151"/>
              <a:ext cx="2059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onsolas" panose="020B0609020204030204" pitchFamily="49" charset="0"/>
                </a:rPr>
                <a:t>m_nComparator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8B2C8-FE10-388C-89BE-A34D6DCA4C71}"/>
              </a:ext>
            </a:extLst>
          </p:cNvPr>
          <p:cNvCxnSpPr>
            <a:cxnSpLocks/>
          </p:cNvCxnSpPr>
          <p:nvPr/>
        </p:nvCxnSpPr>
        <p:spPr>
          <a:xfrm flipV="1">
            <a:off x="144665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AAF63-ACD3-8F74-2F88-C8CEF1B4DAAF}"/>
              </a:ext>
            </a:extLst>
          </p:cNvPr>
          <p:cNvCxnSpPr>
            <a:cxnSpLocks/>
          </p:cNvCxnSpPr>
          <p:nvPr/>
        </p:nvCxnSpPr>
        <p:spPr>
          <a:xfrm flipV="1">
            <a:off x="23134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EE99D-BF80-1C33-39F1-D2187CED900F}"/>
              </a:ext>
            </a:extLst>
          </p:cNvPr>
          <p:cNvCxnSpPr>
            <a:cxnSpLocks/>
          </p:cNvCxnSpPr>
          <p:nvPr/>
        </p:nvCxnSpPr>
        <p:spPr>
          <a:xfrm flipV="1">
            <a:off x="29611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34459-C0B2-0EA3-E1D6-39900A87836D}"/>
              </a:ext>
            </a:extLst>
          </p:cNvPr>
          <p:cNvCxnSpPr>
            <a:cxnSpLocks/>
          </p:cNvCxnSpPr>
          <p:nvPr/>
        </p:nvCxnSpPr>
        <p:spPr>
          <a:xfrm flipV="1">
            <a:off x="359930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ED1D98-10C9-3525-CDDC-957669D1F8CC}"/>
              </a:ext>
            </a:extLst>
          </p:cNvPr>
          <p:cNvGrpSpPr/>
          <p:nvPr/>
        </p:nvGrpSpPr>
        <p:grpSpPr>
          <a:xfrm>
            <a:off x="4475053" y="1668289"/>
            <a:ext cx="2390676" cy="2491394"/>
            <a:chOff x="9853612" y="857797"/>
            <a:chExt cx="2390676" cy="249139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376E78-1DB8-47EC-9CAE-0F7092AACA22}"/>
                </a:ext>
              </a:extLst>
            </p:cNvPr>
            <p:cNvSpPr/>
            <p:nvPr/>
          </p:nvSpPr>
          <p:spPr>
            <a:xfrm>
              <a:off x="10472638" y="14946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4A5EE16-8F3B-4F8F-BF66-98E69B216FFD}"/>
                </a:ext>
              </a:extLst>
            </p:cNvPr>
            <p:cNvSpPr/>
            <p:nvPr/>
          </p:nvSpPr>
          <p:spPr>
            <a:xfrm>
              <a:off x="10767913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0E65200-4CE2-4DF3-B4D6-F57B94A524FB}"/>
                </a:ext>
              </a:extLst>
            </p:cNvPr>
            <p:cNvSpPr/>
            <p:nvPr/>
          </p:nvSpPr>
          <p:spPr>
            <a:xfrm>
              <a:off x="11063188" y="149463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2D20053-BA00-4EBD-9D29-3BBB31C8B8F8}"/>
                </a:ext>
              </a:extLst>
            </p:cNvPr>
            <p:cNvSpPr/>
            <p:nvPr/>
          </p:nvSpPr>
          <p:spPr>
            <a:xfrm>
              <a:off x="11358463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3CADB78-3C37-42C6-8EE6-A9F23DA56707}"/>
                </a:ext>
              </a:extLst>
            </p:cNvPr>
            <p:cNvSpPr/>
            <p:nvPr/>
          </p:nvSpPr>
          <p:spPr>
            <a:xfrm>
              <a:off x="11653738" y="149463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AE8680-D41F-4BBC-88FF-588A98730B66}"/>
                </a:ext>
              </a:extLst>
            </p:cNvPr>
            <p:cNvSpPr/>
            <p:nvPr/>
          </p:nvSpPr>
          <p:spPr>
            <a:xfrm>
              <a:off x="11949013" y="149463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4D57E6-013B-4487-87FF-B31F3A02B197}"/>
                </a:ext>
              </a:extLst>
            </p:cNvPr>
            <p:cNvSpPr/>
            <p:nvPr/>
          </p:nvSpPr>
          <p:spPr>
            <a:xfrm>
              <a:off x="10472638" y="17899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A1929BE-86B5-4823-98B0-5E59A300B472}"/>
                </a:ext>
              </a:extLst>
            </p:cNvPr>
            <p:cNvSpPr/>
            <p:nvPr/>
          </p:nvSpPr>
          <p:spPr>
            <a:xfrm>
              <a:off x="10767913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6D8F7C-F3B1-417A-ACE5-EC8250D95A58}"/>
                </a:ext>
              </a:extLst>
            </p:cNvPr>
            <p:cNvSpPr/>
            <p:nvPr/>
          </p:nvSpPr>
          <p:spPr>
            <a:xfrm>
              <a:off x="11063188" y="178991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937B517-F2EC-4E04-AFEE-6A85D9B38E2D}"/>
                </a:ext>
              </a:extLst>
            </p:cNvPr>
            <p:cNvSpPr/>
            <p:nvPr/>
          </p:nvSpPr>
          <p:spPr>
            <a:xfrm>
              <a:off x="11358463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1CF9789-1741-4755-BC3F-2193775C5DCD}"/>
                </a:ext>
              </a:extLst>
            </p:cNvPr>
            <p:cNvSpPr/>
            <p:nvPr/>
          </p:nvSpPr>
          <p:spPr>
            <a:xfrm>
              <a:off x="11653738" y="178991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12DDDF-CE1E-4749-83A6-9E3E92A0A6A8}"/>
                </a:ext>
              </a:extLst>
            </p:cNvPr>
            <p:cNvSpPr/>
            <p:nvPr/>
          </p:nvSpPr>
          <p:spPr>
            <a:xfrm>
              <a:off x="11949013" y="178991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94F807-ED7E-4961-8747-516258FD60C0}"/>
                </a:ext>
              </a:extLst>
            </p:cNvPr>
            <p:cNvSpPr/>
            <p:nvPr/>
          </p:nvSpPr>
          <p:spPr>
            <a:xfrm>
              <a:off x="10472638" y="20851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06DCC2-79EC-4E73-9ADD-867AB7D203AA}"/>
                </a:ext>
              </a:extLst>
            </p:cNvPr>
            <p:cNvSpPr/>
            <p:nvPr/>
          </p:nvSpPr>
          <p:spPr>
            <a:xfrm>
              <a:off x="10767913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FE54137-0D1D-40F5-AB25-7801825F177A}"/>
                </a:ext>
              </a:extLst>
            </p:cNvPr>
            <p:cNvSpPr/>
            <p:nvPr/>
          </p:nvSpPr>
          <p:spPr>
            <a:xfrm>
              <a:off x="11063188" y="208518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CC3ECBA-CD5B-4F36-8C18-363849A8DF4A}"/>
                </a:ext>
              </a:extLst>
            </p:cNvPr>
            <p:cNvSpPr/>
            <p:nvPr/>
          </p:nvSpPr>
          <p:spPr>
            <a:xfrm>
              <a:off x="11358463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60B360-C085-4E3D-994C-A267C39A7D53}"/>
                </a:ext>
              </a:extLst>
            </p:cNvPr>
            <p:cNvSpPr/>
            <p:nvPr/>
          </p:nvSpPr>
          <p:spPr>
            <a:xfrm>
              <a:off x="11653738" y="208518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C4F28E-DA21-4BED-B2AC-0217B1350098}"/>
                </a:ext>
              </a:extLst>
            </p:cNvPr>
            <p:cNvSpPr/>
            <p:nvPr/>
          </p:nvSpPr>
          <p:spPr>
            <a:xfrm>
              <a:off x="11949013" y="208518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50D7D6-1B9B-4067-A4B2-A30D525CD572}"/>
                </a:ext>
              </a:extLst>
            </p:cNvPr>
            <p:cNvSpPr/>
            <p:nvPr/>
          </p:nvSpPr>
          <p:spPr>
            <a:xfrm>
              <a:off x="10472638" y="23804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91E286-0065-4DB3-A4AA-E9E39369BA22}"/>
                </a:ext>
              </a:extLst>
            </p:cNvPr>
            <p:cNvSpPr/>
            <p:nvPr/>
          </p:nvSpPr>
          <p:spPr>
            <a:xfrm>
              <a:off x="10767913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668CBC-2B72-4B94-BC2A-8FC7E8C9ED94}"/>
                </a:ext>
              </a:extLst>
            </p:cNvPr>
            <p:cNvSpPr/>
            <p:nvPr/>
          </p:nvSpPr>
          <p:spPr>
            <a:xfrm>
              <a:off x="11063188" y="238046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1C5CD0-34EF-45F1-A18D-CA284A5A70B9}"/>
                </a:ext>
              </a:extLst>
            </p:cNvPr>
            <p:cNvSpPr/>
            <p:nvPr/>
          </p:nvSpPr>
          <p:spPr>
            <a:xfrm>
              <a:off x="11358463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69501A-DFF3-44FE-A001-261296AE7E12}"/>
                </a:ext>
              </a:extLst>
            </p:cNvPr>
            <p:cNvSpPr/>
            <p:nvPr/>
          </p:nvSpPr>
          <p:spPr>
            <a:xfrm>
              <a:off x="11653738" y="2380461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D6C525-3B08-4982-89A1-01CFCC3608B8}"/>
                </a:ext>
              </a:extLst>
            </p:cNvPr>
            <p:cNvSpPr/>
            <p:nvPr/>
          </p:nvSpPr>
          <p:spPr>
            <a:xfrm>
              <a:off x="11949013" y="23804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9C5F75-2812-4C05-B0BA-30584652BAD1}"/>
                </a:ext>
              </a:extLst>
            </p:cNvPr>
            <p:cNvSpPr/>
            <p:nvPr/>
          </p:nvSpPr>
          <p:spPr>
            <a:xfrm>
              <a:off x="10472638" y="26775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7A4B77A-6624-49C2-9BB7-9DD05DDE4392}"/>
                </a:ext>
              </a:extLst>
            </p:cNvPr>
            <p:cNvSpPr/>
            <p:nvPr/>
          </p:nvSpPr>
          <p:spPr>
            <a:xfrm>
              <a:off x="10767913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78200E-A4A4-4DEA-9020-A60DA7469B68}"/>
                </a:ext>
              </a:extLst>
            </p:cNvPr>
            <p:cNvSpPr/>
            <p:nvPr/>
          </p:nvSpPr>
          <p:spPr>
            <a:xfrm>
              <a:off x="11063188" y="2677560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E25ECC-8AF5-4EE9-BE2C-E1B841EA1F68}"/>
                </a:ext>
              </a:extLst>
            </p:cNvPr>
            <p:cNvSpPr/>
            <p:nvPr/>
          </p:nvSpPr>
          <p:spPr>
            <a:xfrm>
              <a:off x="11358463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B793ED-4AC3-4AE7-A582-EBD359E9F867}"/>
                </a:ext>
              </a:extLst>
            </p:cNvPr>
            <p:cNvSpPr/>
            <p:nvPr/>
          </p:nvSpPr>
          <p:spPr>
            <a:xfrm>
              <a:off x="11653738" y="267755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B4833C7-3B18-4249-B615-318076240794}"/>
                </a:ext>
              </a:extLst>
            </p:cNvPr>
            <p:cNvSpPr/>
            <p:nvPr/>
          </p:nvSpPr>
          <p:spPr>
            <a:xfrm>
              <a:off x="11949013" y="267755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2AACFD-EA6F-454F-B721-AD8A565D05FD}"/>
                </a:ext>
              </a:extLst>
            </p:cNvPr>
            <p:cNvSpPr/>
            <p:nvPr/>
          </p:nvSpPr>
          <p:spPr>
            <a:xfrm>
              <a:off x="10192995" y="149997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667A7F-18E1-41A4-9E8F-0E2E6BE7AC24}"/>
                </a:ext>
              </a:extLst>
            </p:cNvPr>
            <p:cNvSpPr/>
            <p:nvPr/>
          </p:nvSpPr>
          <p:spPr>
            <a:xfrm>
              <a:off x="10189767" y="179524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FEDA51-1783-425D-A623-E1A4E069A383}"/>
                </a:ext>
              </a:extLst>
            </p:cNvPr>
            <p:cNvSpPr/>
            <p:nvPr/>
          </p:nvSpPr>
          <p:spPr>
            <a:xfrm>
              <a:off x="10195042" y="209052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50F4F5-172D-4563-89D5-E842F945E23E}"/>
                </a:ext>
              </a:extLst>
            </p:cNvPr>
            <p:cNvSpPr/>
            <p:nvPr/>
          </p:nvSpPr>
          <p:spPr>
            <a:xfrm>
              <a:off x="10192995" y="2385797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3267FF2-1EA7-43FD-A267-167DA2548332}"/>
                </a:ext>
              </a:extLst>
            </p:cNvPr>
            <p:cNvSpPr/>
            <p:nvPr/>
          </p:nvSpPr>
          <p:spPr>
            <a:xfrm>
              <a:off x="10189767" y="2681072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/>
                <p:nvPr/>
              </p:nvSpPr>
              <p:spPr>
                <a:xfrm rot="16200000">
                  <a:off x="9491562" y="2066312"/>
                  <a:ext cx="1093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Level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491562" y="2066312"/>
                  <a:ext cx="10934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197" r="-24590" b="-11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5F8751-2559-4BFF-B611-2B5553444C17}"/>
                </a:ext>
              </a:extLst>
            </p:cNvPr>
            <p:cNvSpPr/>
            <p:nvPr/>
          </p:nvSpPr>
          <p:spPr>
            <a:xfrm>
              <a:off x="10471009" y="119936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6EEDCCF-B792-431B-820A-C44613F717D0}"/>
                </a:ext>
              </a:extLst>
            </p:cNvPr>
            <p:cNvSpPr/>
            <p:nvPr/>
          </p:nvSpPr>
          <p:spPr>
            <a:xfrm>
              <a:off x="10767098" y="120099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EE4068D-DCA3-47F7-B0E1-9FEDB99DF564}"/>
                </a:ext>
              </a:extLst>
            </p:cNvPr>
            <p:cNvSpPr/>
            <p:nvPr/>
          </p:nvSpPr>
          <p:spPr>
            <a:xfrm>
              <a:off x="11062780" y="119623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B6B5C9-412B-4BE9-AC80-E80688440E02}"/>
                </a:ext>
              </a:extLst>
            </p:cNvPr>
            <p:cNvSpPr/>
            <p:nvPr/>
          </p:nvSpPr>
          <p:spPr>
            <a:xfrm>
              <a:off x="11354027" y="119166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93652ED-3F2A-4765-BF0F-D689B40609C0}"/>
                </a:ext>
              </a:extLst>
            </p:cNvPr>
            <p:cNvSpPr/>
            <p:nvPr/>
          </p:nvSpPr>
          <p:spPr>
            <a:xfrm>
              <a:off x="11649302" y="119166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08074F-4BAF-4070-98B5-77123422262C}"/>
                </a:ext>
              </a:extLst>
            </p:cNvPr>
            <p:cNvSpPr/>
            <p:nvPr/>
          </p:nvSpPr>
          <p:spPr>
            <a:xfrm>
              <a:off x="11944577" y="120115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28E513B-BBE2-4EC4-B568-85BB0F0FB591}"/>
                </a:ext>
              </a:extLst>
            </p:cNvPr>
            <p:cNvSpPr txBox="1"/>
            <p:nvPr/>
          </p:nvSpPr>
          <p:spPr>
            <a:xfrm>
              <a:off x="10805682" y="857797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B73037-0E22-3C61-87EE-9D58A246327E}"/>
                </a:ext>
              </a:extLst>
            </p:cNvPr>
            <p:cNvSpPr txBox="1"/>
            <p:nvPr/>
          </p:nvSpPr>
          <p:spPr>
            <a:xfrm>
              <a:off x="10487252" y="297985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m_nMatching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15819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68B2C8-FE10-388C-89BE-A34D6DCA4C71}"/>
              </a:ext>
            </a:extLst>
          </p:cNvPr>
          <p:cNvCxnSpPr>
            <a:cxnSpLocks/>
          </p:cNvCxnSpPr>
          <p:nvPr/>
        </p:nvCxnSpPr>
        <p:spPr>
          <a:xfrm flipV="1">
            <a:off x="144665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AAF63-ACD3-8F74-2F88-C8CEF1B4DAAF}"/>
              </a:ext>
            </a:extLst>
          </p:cNvPr>
          <p:cNvCxnSpPr>
            <a:cxnSpLocks/>
          </p:cNvCxnSpPr>
          <p:nvPr/>
        </p:nvCxnSpPr>
        <p:spPr>
          <a:xfrm flipV="1">
            <a:off x="23134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EE99D-BF80-1C33-39F1-D2187CED900F}"/>
              </a:ext>
            </a:extLst>
          </p:cNvPr>
          <p:cNvCxnSpPr>
            <a:cxnSpLocks/>
          </p:cNvCxnSpPr>
          <p:nvPr/>
        </p:nvCxnSpPr>
        <p:spPr>
          <a:xfrm flipV="1">
            <a:off x="2961129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34459-C0B2-0EA3-E1D6-39900A87836D}"/>
              </a:ext>
            </a:extLst>
          </p:cNvPr>
          <p:cNvCxnSpPr>
            <a:cxnSpLocks/>
          </p:cNvCxnSpPr>
          <p:nvPr/>
        </p:nvCxnSpPr>
        <p:spPr>
          <a:xfrm flipV="1">
            <a:off x="3599304" y="1630189"/>
            <a:ext cx="0" cy="2515243"/>
          </a:xfrm>
          <a:prstGeom prst="line">
            <a:avLst/>
          </a:prstGeom>
          <a:ln w="41275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6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9DBBFA-71A0-D17D-1614-7F7B2492C614}"/>
              </a:ext>
            </a:extLst>
          </p:cNvPr>
          <p:cNvGrpSpPr/>
          <p:nvPr/>
        </p:nvGrpSpPr>
        <p:grpSpPr>
          <a:xfrm>
            <a:off x="796288" y="1647750"/>
            <a:ext cx="3422972" cy="2317280"/>
            <a:chOff x="796288" y="1647750"/>
            <a:chExt cx="3422972" cy="2317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790A6D-D733-CF5E-C5E8-7B07402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87" y="1917072"/>
              <a:ext cx="3301036" cy="2031407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5C99EC-3760-0A33-9499-1E0C0D4FE9FC}"/>
                </a:ext>
              </a:extLst>
            </p:cNvPr>
            <p:cNvGrpSpPr/>
            <p:nvPr/>
          </p:nvGrpSpPr>
          <p:grpSpPr>
            <a:xfrm>
              <a:off x="796288" y="1664631"/>
              <a:ext cx="449140" cy="2300399"/>
              <a:chOff x="417747" y="1770310"/>
              <a:chExt cx="449140" cy="23003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D1267-056A-7778-4C70-8B6B612BCB9A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EBD967-5E27-1FC6-AB51-5C42027C1D2A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0EB37-751D-3A56-30B5-FD848C54F485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9FC6AA-0B37-71A5-E177-7ABE0866F48A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1D1AF3-B478-D521-207E-93261BD50A89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E1A88-20D9-ED86-9B18-406D90C1341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C7D6FAB-3B17-C96B-BF1C-E43CE04484DB}"/>
                </a:ext>
              </a:extLst>
            </p:cNvPr>
            <p:cNvGrpSpPr/>
            <p:nvPr/>
          </p:nvGrpSpPr>
          <p:grpSpPr>
            <a:xfrm>
              <a:off x="1195654" y="1656192"/>
              <a:ext cx="449140" cy="2300399"/>
              <a:chOff x="1188712" y="1664634"/>
              <a:chExt cx="449140" cy="23003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A76995-135A-8583-C0E6-4018CE0BBD1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1A3510-6B47-3C49-2C6F-5F7934842F8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9754AC-1949-0215-2D6B-1CBBB0631F2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892F9-9A56-812D-8E52-CE6EC022471B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E7812-D055-35C6-9CC0-AC911167355D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0EB6D-0CAD-6B48-B3AB-231F21A8ADE7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45A93C-697F-1988-C949-C250A7E102D7}"/>
                </a:ext>
              </a:extLst>
            </p:cNvPr>
            <p:cNvGrpSpPr/>
            <p:nvPr/>
          </p:nvGrpSpPr>
          <p:grpSpPr>
            <a:xfrm>
              <a:off x="2086992" y="1656192"/>
              <a:ext cx="449140" cy="2300399"/>
              <a:chOff x="1188712" y="1664634"/>
              <a:chExt cx="449140" cy="230039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37E46D-73CD-D0BE-E6EE-688B1FB18F47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ABC7CE-7A14-3C02-77A9-D964C1B356A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4721E4-A01E-6376-4CB0-8BD48B40EA1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68AC02-6B3B-98C3-0E28-F49EA8565FBF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C77FAA-EC82-E29C-8D06-E2B2620514D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E98564-F880-BF48-E8DD-850E8F55DCAB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9905F-ACA6-ED06-D092-57B0652F0E6C}"/>
                </a:ext>
              </a:extLst>
            </p:cNvPr>
            <p:cNvGrpSpPr/>
            <p:nvPr/>
          </p:nvGrpSpPr>
          <p:grpSpPr>
            <a:xfrm>
              <a:off x="2703986" y="1656192"/>
              <a:ext cx="449140" cy="2300399"/>
              <a:chOff x="1188712" y="1664634"/>
              <a:chExt cx="449140" cy="230039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36D14F-58B1-F01F-6072-F56CEC03C813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8756F7-ABEB-315B-8315-1B37D511413D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2DD057-0277-2C0F-20AC-4BE8D4A962A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E6C0E6-9F8C-1DF5-C02E-C3B503E31C39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1C3E86-D5D3-47E8-76D8-BBA4FAC59A98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227103-3CAB-95A9-6692-CF40A5734B8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64CC20-06FE-764F-786B-0FD90E6EE8D7}"/>
                </a:ext>
              </a:extLst>
            </p:cNvPr>
            <p:cNvGrpSpPr/>
            <p:nvPr/>
          </p:nvGrpSpPr>
          <p:grpSpPr>
            <a:xfrm>
              <a:off x="3370754" y="1656192"/>
              <a:ext cx="449140" cy="2300399"/>
              <a:chOff x="1188712" y="1664634"/>
              <a:chExt cx="449140" cy="230039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AB29FF-A3EB-A84D-D861-F415DD27B58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3337FAF-1D2B-817A-4325-E2E591C8695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28738-8C87-C31A-3E9F-9F2F2E61671E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0783EE-66A6-271E-66FC-C1771DE6640A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B1926-58D3-0606-7393-5F0AA65F9484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89545B-3BC2-9480-0A90-ED2F8BA3181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BFBA7F-077F-F1E8-FC00-9B92E0C78A14}"/>
                </a:ext>
              </a:extLst>
            </p:cNvPr>
            <p:cNvGrpSpPr/>
            <p:nvPr/>
          </p:nvGrpSpPr>
          <p:grpSpPr>
            <a:xfrm>
              <a:off x="3770120" y="1647750"/>
              <a:ext cx="449140" cy="2300399"/>
              <a:chOff x="1188712" y="1664634"/>
              <a:chExt cx="449140" cy="230039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38C68B-72D3-7A3A-5C3D-AF2FBCE363F8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80962C8-C21E-720D-C3D5-3DB204F9317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ED6164-6FFB-3172-7192-BE6BEBD63E6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40ABC9-539D-6403-B660-930EB72A223E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77C65C-46A9-9F5C-D048-5E9BC33C083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96112A0-CD13-0E51-FEA7-6138F8D68F02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187070-D540-EDA9-6B70-54F8D6E3666F}"/>
              </a:ext>
            </a:extLst>
          </p:cNvPr>
          <p:cNvGrpSpPr/>
          <p:nvPr/>
        </p:nvGrpSpPr>
        <p:grpSpPr>
          <a:xfrm>
            <a:off x="4836254" y="1664631"/>
            <a:ext cx="3422972" cy="2317280"/>
            <a:chOff x="5103798" y="1664631"/>
            <a:chExt cx="3422972" cy="231728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42EDFABF-6ABF-F140-7634-AB09922A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4397" y="1933953"/>
              <a:ext cx="3301036" cy="2031407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BFA339-1409-36C0-73DE-C6316959C5F6}"/>
                </a:ext>
              </a:extLst>
            </p:cNvPr>
            <p:cNvGrpSpPr/>
            <p:nvPr/>
          </p:nvGrpSpPr>
          <p:grpSpPr>
            <a:xfrm>
              <a:off x="5103798" y="1681512"/>
              <a:ext cx="449140" cy="2300399"/>
              <a:chOff x="417747" y="1770310"/>
              <a:chExt cx="449140" cy="230039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3E70C5-4685-CEF0-1D92-91E2BF7C05B9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F53390-1B08-96D0-A680-66E9B9E7A8D7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CFC5455-1612-AA20-3FDE-F70A278EBF2E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2FBD05-0283-609D-1D68-E5EB354B594C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4EA253-04C2-AFD7-F5D0-0E116D571F68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B378979-5F47-2E97-C0B6-3C0C0D6DC77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7A2BA84-4F48-31F8-AA70-1EF51F59E14B}"/>
                </a:ext>
              </a:extLst>
            </p:cNvPr>
            <p:cNvGrpSpPr/>
            <p:nvPr/>
          </p:nvGrpSpPr>
          <p:grpSpPr>
            <a:xfrm>
              <a:off x="5503164" y="1673073"/>
              <a:ext cx="449140" cy="2300399"/>
              <a:chOff x="1188712" y="1664634"/>
              <a:chExt cx="449140" cy="2300399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AF23E1B-903A-5E9E-C49E-7F87E0FFC40A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AA45802-973B-829D-72A3-F43FFF15D620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461A185-1273-969A-D504-8A50EDFAD7E8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7F8B22B-5FF5-8036-663D-EE594B3AE376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B6CD3E-E171-0A9E-6490-703EF92450E7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0AD0535-85A8-9CDA-A7EB-2274D75B24D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343E64F-7ED2-CC92-4247-C9F5460E3B48}"/>
                </a:ext>
              </a:extLst>
            </p:cNvPr>
            <p:cNvGrpSpPr/>
            <p:nvPr/>
          </p:nvGrpSpPr>
          <p:grpSpPr>
            <a:xfrm>
              <a:off x="6394502" y="1673073"/>
              <a:ext cx="449140" cy="2300399"/>
              <a:chOff x="1188712" y="1664634"/>
              <a:chExt cx="449140" cy="230039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B8C38F-B143-E0A0-2DF9-4B258ADAEB2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3D7305-24AC-6402-8FAD-902639634A55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BC5D3A4-3983-7BA3-E921-8358B02226E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77BA384-6CA6-FD60-82B1-98AA827CE6D5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931BA25-31E8-C1C7-0103-33C0FDB852C0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5E978BB-4C94-A329-A6BD-FDF21A0D34E8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82EF5FF-AC49-2AB2-11C7-B29D99B41E02}"/>
                </a:ext>
              </a:extLst>
            </p:cNvPr>
            <p:cNvGrpSpPr/>
            <p:nvPr/>
          </p:nvGrpSpPr>
          <p:grpSpPr>
            <a:xfrm>
              <a:off x="7011496" y="1673073"/>
              <a:ext cx="449140" cy="2300399"/>
              <a:chOff x="1188712" y="1664634"/>
              <a:chExt cx="449140" cy="23003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62DDFF-9D8B-95E3-A12E-1C8C3324AC39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2516859-8389-15A7-6B42-48C3CC4BF08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1198E8-D8B6-D726-CDBB-62C37B46C4E9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150985D-829A-7255-B56F-2FE4F48C7168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A705B5-7476-A793-B2E4-D70870CD5432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BDA73F1-07AC-F824-ACC9-9C8711067B4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408B8FA-1829-E0E1-0038-12E73CA33DC8}"/>
                </a:ext>
              </a:extLst>
            </p:cNvPr>
            <p:cNvGrpSpPr/>
            <p:nvPr/>
          </p:nvGrpSpPr>
          <p:grpSpPr>
            <a:xfrm>
              <a:off x="7678264" y="1673073"/>
              <a:ext cx="449140" cy="2300399"/>
              <a:chOff x="1188712" y="1664634"/>
              <a:chExt cx="449140" cy="230039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679956A-E861-02E4-7626-40D732D5119B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A304F51-8C0F-94B0-4D60-07F8ADB133F1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60C0BBB-48B4-5FCF-5978-0BB94F75FA77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02FD4A0-9397-7F5B-8F8C-25B9E0C28E42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EAA2AFC-3BBF-F713-18D9-E19758076A31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BDCA28C-F60F-A8F8-AE0B-2F5165F2774D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A0743CF-F3B3-4FAD-1493-423DFAF89894}"/>
                </a:ext>
              </a:extLst>
            </p:cNvPr>
            <p:cNvGrpSpPr/>
            <p:nvPr/>
          </p:nvGrpSpPr>
          <p:grpSpPr>
            <a:xfrm>
              <a:off x="8077630" y="1664631"/>
              <a:ext cx="449140" cy="2300399"/>
              <a:chOff x="1188712" y="1664634"/>
              <a:chExt cx="449140" cy="230039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B821D28-8997-121E-AA64-7B874557596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50F9FF3-9224-E4B6-7C5D-E029720B38D0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C4B89D8-78B8-7674-8F07-9DE0126CB3D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F1A4789-2065-2E4E-8165-8356355AFE22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C681766-FFCF-BA92-88D4-D27E9B72BB07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AEB94D-943A-785D-BA14-698747C68C08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D36EBF8-AA44-F65B-3436-E750F0CF1E7D}"/>
                </a:ext>
              </a:extLst>
            </p:cNvPr>
            <p:cNvSpPr/>
            <p:nvPr/>
          </p:nvSpPr>
          <p:spPr>
            <a:xfrm>
              <a:off x="5470391" y="3429233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7A5CBE-480A-74E2-60A1-909F6E08D9EA}"/>
                </a:ext>
              </a:extLst>
            </p:cNvPr>
            <p:cNvSpPr/>
            <p:nvPr/>
          </p:nvSpPr>
          <p:spPr>
            <a:xfrm>
              <a:off x="5473926" y="382388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67B5390-AB8A-BF1F-461A-279AA7E482DB}"/>
                </a:ext>
              </a:extLst>
            </p:cNvPr>
            <p:cNvSpPr/>
            <p:nvPr/>
          </p:nvSpPr>
          <p:spPr>
            <a:xfrm>
              <a:off x="5858351" y="382388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0FC2071-3B0A-DEB9-4F41-9924478658B7}"/>
                </a:ext>
              </a:extLst>
            </p:cNvPr>
            <p:cNvSpPr/>
            <p:nvPr/>
          </p:nvSpPr>
          <p:spPr>
            <a:xfrm>
              <a:off x="6743269" y="3815443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E5235B2-5F40-40D9-BF62-9DB902E7A6EE}"/>
                </a:ext>
              </a:extLst>
            </p:cNvPr>
            <p:cNvSpPr/>
            <p:nvPr/>
          </p:nvSpPr>
          <p:spPr>
            <a:xfrm>
              <a:off x="6745903" y="3437672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BC5A85C-4E19-CE9D-BE05-6768E193FB45}"/>
                </a:ext>
              </a:extLst>
            </p:cNvPr>
            <p:cNvSpPr/>
            <p:nvPr/>
          </p:nvSpPr>
          <p:spPr>
            <a:xfrm>
              <a:off x="7640755" y="3437672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3FF7C00-57E6-C6B6-A292-B7196353649C}"/>
                </a:ext>
              </a:extLst>
            </p:cNvPr>
            <p:cNvSpPr/>
            <p:nvPr/>
          </p:nvSpPr>
          <p:spPr>
            <a:xfrm>
              <a:off x="7626927" y="2690237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B8F3DA4-E82C-F70C-BBBF-65D7DE21BDD7}"/>
                </a:ext>
              </a:extLst>
            </p:cNvPr>
            <p:cNvSpPr/>
            <p:nvPr/>
          </p:nvSpPr>
          <p:spPr>
            <a:xfrm>
              <a:off x="8026293" y="2673358"/>
              <a:ext cx="158024" cy="158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31DF6C-C9BE-F1F3-A63C-D8A1FE16C82C}"/>
                </a:ext>
              </a:extLst>
            </p:cNvPr>
            <p:cNvCxnSpPr>
              <a:cxnSpLocks/>
            </p:cNvCxnSpPr>
            <p:nvPr/>
          </p:nvCxnSpPr>
          <p:spPr>
            <a:xfrm>
              <a:off x="5174397" y="3525356"/>
              <a:ext cx="3643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8761204-D9A3-8E1D-C125-392B3210C8C1}"/>
                </a:ext>
              </a:extLst>
            </p:cNvPr>
            <p:cNvCxnSpPr>
              <a:cxnSpLocks/>
            </p:cNvCxnSpPr>
            <p:nvPr/>
          </p:nvCxnSpPr>
          <p:spPr>
            <a:xfrm>
              <a:off x="5555456" y="3505200"/>
              <a:ext cx="0" cy="397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96D11F7-6EF0-7DE5-0FC6-35D18BAA4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913" y="3900488"/>
              <a:ext cx="1234368" cy="34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CA8BE8F-DC0F-E218-2D97-D9FA3ABF82B5}"/>
                </a:ext>
              </a:extLst>
            </p:cNvPr>
            <p:cNvCxnSpPr>
              <a:cxnSpLocks/>
            </p:cNvCxnSpPr>
            <p:nvPr/>
          </p:nvCxnSpPr>
          <p:spPr>
            <a:xfrm>
              <a:off x="6824915" y="3550480"/>
              <a:ext cx="0" cy="397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6497A9-7F3B-220E-619E-E620E2B75CA0}"/>
                </a:ext>
              </a:extLst>
            </p:cNvPr>
            <p:cNvCxnSpPr>
              <a:cxnSpLocks/>
              <a:endCxn id="145" idx="6"/>
            </p:cNvCxnSpPr>
            <p:nvPr/>
          </p:nvCxnSpPr>
          <p:spPr>
            <a:xfrm flipV="1">
              <a:off x="6816775" y="3516684"/>
              <a:ext cx="982004" cy="8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FCF1534-DD57-1411-84A9-0F85C322A8E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9" y="2774156"/>
              <a:ext cx="2847" cy="6882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19E49D8-C7F3-39AD-7932-9E80EFBE5FD1}"/>
                </a:ext>
              </a:extLst>
            </p:cNvPr>
            <p:cNvCxnSpPr>
              <a:cxnSpLocks/>
            </p:cNvCxnSpPr>
            <p:nvPr/>
          </p:nvCxnSpPr>
          <p:spPr>
            <a:xfrm>
              <a:off x="7755300" y="2763178"/>
              <a:ext cx="7225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3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9DBBFA-71A0-D17D-1614-7F7B2492C614}"/>
              </a:ext>
            </a:extLst>
          </p:cNvPr>
          <p:cNvGrpSpPr/>
          <p:nvPr/>
        </p:nvGrpSpPr>
        <p:grpSpPr>
          <a:xfrm>
            <a:off x="796288" y="1647750"/>
            <a:ext cx="3422972" cy="2317280"/>
            <a:chOff x="796288" y="1647750"/>
            <a:chExt cx="3422972" cy="2317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790A6D-D733-CF5E-C5E8-7B07402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87" y="1917072"/>
              <a:ext cx="3301036" cy="2031407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5C99EC-3760-0A33-9499-1E0C0D4FE9FC}"/>
                </a:ext>
              </a:extLst>
            </p:cNvPr>
            <p:cNvGrpSpPr/>
            <p:nvPr/>
          </p:nvGrpSpPr>
          <p:grpSpPr>
            <a:xfrm>
              <a:off x="796288" y="1664631"/>
              <a:ext cx="449140" cy="2300399"/>
              <a:chOff x="417747" y="1770310"/>
              <a:chExt cx="449140" cy="23003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D1267-056A-7778-4C70-8B6B612BCB9A}"/>
                  </a:ext>
                </a:extLst>
              </p:cNvPr>
              <p:cNvSpPr txBox="1"/>
              <p:nvPr/>
            </p:nvSpPr>
            <p:spPr>
              <a:xfrm>
                <a:off x="417747" y="3315162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EBD967-5E27-1FC6-AB51-5C42027C1D2A}"/>
                  </a:ext>
                </a:extLst>
              </p:cNvPr>
              <p:cNvSpPr txBox="1"/>
              <p:nvPr/>
            </p:nvSpPr>
            <p:spPr>
              <a:xfrm>
                <a:off x="417747" y="370137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0EB37-751D-3A56-30B5-FD848C54F485}"/>
                  </a:ext>
                </a:extLst>
              </p:cNvPr>
              <p:cNvSpPr txBox="1"/>
              <p:nvPr/>
            </p:nvSpPr>
            <p:spPr>
              <a:xfrm>
                <a:off x="417747" y="254273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9FC6AA-0B37-71A5-E177-7ABE0866F48A}"/>
                  </a:ext>
                </a:extLst>
              </p:cNvPr>
              <p:cNvSpPr txBox="1"/>
              <p:nvPr/>
            </p:nvSpPr>
            <p:spPr>
              <a:xfrm>
                <a:off x="417747" y="2928949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1D1AF3-B478-D521-207E-93261BD50A89}"/>
                  </a:ext>
                </a:extLst>
              </p:cNvPr>
              <p:cNvSpPr txBox="1"/>
              <p:nvPr/>
            </p:nvSpPr>
            <p:spPr>
              <a:xfrm>
                <a:off x="417747" y="215652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8E1A88-20D9-ED86-9B18-406D90C1341E}"/>
                  </a:ext>
                </a:extLst>
              </p:cNvPr>
              <p:cNvSpPr txBox="1"/>
              <p:nvPr/>
            </p:nvSpPr>
            <p:spPr>
              <a:xfrm>
                <a:off x="417747" y="177031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C7D6FAB-3B17-C96B-BF1C-E43CE04484DB}"/>
                </a:ext>
              </a:extLst>
            </p:cNvPr>
            <p:cNvGrpSpPr/>
            <p:nvPr/>
          </p:nvGrpSpPr>
          <p:grpSpPr>
            <a:xfrm>
              <a:off x="1195654" y="1656192"/>
              <a:ext cx="449140" cy="2300399"/>
              <a:chOff x="1188712" y="1664634"/>
              <a:chExt cx="449140" cy="23003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A76995-135A-8583-C0E6-4018CE0BBD1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1A3510-6B47-3C49-2C6F-5F7934842F8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9754AC-1949-0215-2D6B-1CBBB0631F2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892F9-9A56-812D-8E52-CE6EC022471B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DE7812-D055-35C6-9CC0-AC911167355D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0EB6D-0CAD-6B48-B3AB-231F21A8ADE7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45A93C-697F-1988-C949-C250A7E102D7}"/>
                </a:ext>
              </a:extLst>
            </p:cNvPr>
            <p:cNvGrpSpPr/>
            <p:nvPr/>
          </p:nvGrpSpPr>
          <p:grpSpPr>
            <a:xfrm>
              <a:off x="2086992" y="1656192"/>
              <a:ext cx="449140" cy="2300399"/>
              <a:chOff x="1188712" y="1664634"/>
              <a:chExt cx="449140" cy="230039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37E46D-73CD-D0BE-E6EE-688B1FB18F47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ABC7CE-7A14-3C02-77A9-D964C1B356A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4721E4-A01E-6376-4CB0-8BD48B40EA14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68AC02-6B3B-98C3-0E28-F49EA8565FBF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C77FAA-EC82-E29C-8D06-E2B2620514D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E98564-F880-BF48-E8DD-850E8F55DCAB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4C9905F-ACA6-ED06-D092-57B0652F0E6C}"/>
                </a:ext>
              </a:extLst>
            </p:cNvPr>
            <p:cNvGrpSpPr/>
            <p:nvPr/>
          </p:nvGrpSpPr>
          <p:grpSpPr>
            <a:xfrm>
              <a:off x="2703986" y="1656192"/>
              <a:ext cx="449140" cy="2300399"/>
              <a:chOff x="1188712" y="1664634"/>
              <a:chExt cx="449140" cy="230039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36D14F-58B1-F01F-6072-F56CEC03C813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8756F7-ABEB-315B-8315-1B37D511413D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22DD057-0277-2C0F-20AC-4BE8D4A962AB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E6C0E6-9F8C-1DF5-C02E-C3B503E31C39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51C3E86-D5D3-47E8-76D8-BBA4FAC59A98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7227103-3CAB-95A9-6692-CF40A5734B8C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64CC20-06FE-764F-786B-0FD90E6EE8D7}"/>
                </a:ext>
              </a:extLst>
            </p:cNvPr>
            <p:cNvGrpSpPr/>
            <p:nvPr/>
          </p:nvGrpSpPr>
          <p:grpSpPr>
            <a:xfrm>
              <a:off x="3370754" y="1656192"/>
              <a:ext cx="449140" cy="2300399"/>
              <a:chOff x="1188712" y="1664634"/>
              <a:chExt cx="449140" cy="230039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AB29FF-A3EB-A84D-D861-F415DD27B58E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3337FAF-1D2B-817A-4325-E2E591C8695C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428738-8C87-C31A-3E9F-9F2F2E61671E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A0783EE-66A6-271E-66FC-C1771DE6640A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CB1926-58D3-0606-7393-5F0AA65F9484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89545B-3BC2-9480-0A90-ED2F8BA31811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BFBA7F-077F-F1E8-FC00-9B92E0C78A14}"/>
                </a:ext>
              </a:extLst>
            </p:cNvPr>
            <p:cNvGrpSpPr/>
            <p:nvPr/>
          </p:nvGrpSpPr>
          <p:grpSpPr>
            <a:xfrm>
              <a:off x="3770120" y="1647750"/>
              <a:ext cx="449140" cy="2300399"/>
              <a:chOff x="1188712" y="1664634"/>
              <a:chExt cx="449140" cy="230039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38C68B-72D3-7A3A-5C3D-AF2FBCE363F8}"/>
                  </a:ext>
                </a:extLst>
              </p:cNvPr>
              <p:cNvSpPr txBox="1"/>
              <p:nvPr/>
            </p:nvSpPr>
            <p:spPr>
              <a:xfrm>
                <a:off x="1188712" y="3209486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80962C8-C21E-720D-C3D5-3DB204F93172}"/>
                  </a:ext>
                </a:extLst>
              </p:cNvPr>
              <p:cNvSpPr txBox="1"/>
              <p:nvPr/>
            </p:nvSpPr>
            <p:spPr>
              <a:xfrm>
                <a:off x="1188712" y="359570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ED6164-6FFB-3172-7192-BE6BEBD63E6A}"/>
                  </a:ext>
                </a:extLst>
              </p:cNvPr>
              <p:cNvSpPr txBox="1"/>
              <p:nvPr/>
            </p:nvSpPr>
            <p:spPr>
              <a:xfrm>
                <a:off x="1188712" y="243706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40ABC9-539D-6403-B660-930EB72A223E}"/>
                  </a:ext>
                </a:extLst>
              </p:cNvPr>
              <p:cNvSpPr txBox="1"/>
              <p:nvPr/>
            </p:nvSpPr>
            <p:spPr>
              <a:xfrm>
                <a:off x="1188712" y="2823273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77C65C-46A9-9F5C-D048-5E9BC33C0835}"/>
                  </a:ext>
                </a:extLst>
              </p:cNvPr>
              <p:cNvSpPr txBox="1"/>
              <p:nvPr/>
            </p:nvSpPr>
            <p:spPr>
              <a:xfrm>
                <a:off x="1188712" y="205084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96112A0-CD13-0E51-FEA7-6138F8D68F02}"/>
                  </a:ext>
                </a:extLst>
              </p:cNvPr>
              <p:cNvSpPr txBox="1"/>
              <p:nvPr/>
            </p:nvSpPr>
            <p:spPr>
              <a:xfrm>
                <a:off x="1188712" y="166463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42EDFABF-6ABF-F140-7634-AB09922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53" y="1933953"/>
            <a:ext cx="3301036" cy="203140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99BFA339-1409-36C0-73DE-C6316959C5F6}"/>
              </a:ext>
            </a:extLst>
          </p:cNvPr>
          <p:cNvGrpSpPr/>
          <p:nvPr/>
        </p:nvGrpSpPr>
        <p:grpSpPr>
          <a:xfrm>
            <a:off x="4836254" y="1681512"/>
            <a:ext cx="449140" cy="2300399"/>
            <a:chOff x="417747" y="1770310"/>
            <a:chExt cx="449140" cy="230039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3E70C5-4685-CEF0-1D92-91E2BF7C05B9}"/>
                </a:ext>
              </a:extLst>
            </p:cNvPr>
            <p:cNvSpPr txBox="1"/>
            <p:nvPr/>
          </p:nvSpPr>
          <p:spPr>
            <a:xfrm>
              <a:off x="417747" y="3315162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F53390-1B08-96D0-A680-66E9B9E7A8D7}"/>
                </a:ext>
              </a:extLst>
            </p:cNvPr>
            <p:cNvSpPr txBox="1"/>
            <p:nvPr/>
          </p:nvSpPr>
          <p:spPr>
            <a:xfrm>
              <a:off x="417747" y="370137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FC5455-1612-AA20-3FDE-F70A278EBF2E}"/>
                </a:ext>
              </a:extLst>
            </p:cNvPr>
            <p:cNvSpPr txBox="1"/>
            <p:nvPr/>
          </p:nvSpPr>
          <p:spPr>
            <a:xfrm>
              <a:off x="417747" y="254273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F2FBD05-0283-609D-1D68-E5EB354B594C}"/>
                </a:ext>
              </a:extLst>
            </p:cNvPr>
            <p:cNvSpPr txBox="1"/>
            <p:nvPr/>
          </p:nvSpPr>
          <p:spPr>
            <a:xfrm>
              <a:off x="417747" y="2928949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4EA253-04C2-AFD7-F5D0-0E116D571F68}"/>
                </a:ext>
              </a:extLst>
            </p:cNvPr>
            <p:cNvSpPr txBox="1"/>
            <p:nvPr/>
          </p:nvSpPr>
          <p:spPr>
            <a:xfrm>
              <a:off x="417747" y="215652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378979-5F47-2E97-C0B6-3C0C0D6DC77E}"/>
                </a:ext>
              </a:extLst>
            </p:cNvPr>
            <p:cNvSpPr txBox="1"/>
            <p:nvPr/>
          </p:nvSpPr>
          <p:spPr>
            <a:xfrm>
              <a:off x="417747" y="177031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A2BA84-4F48-31F8-AA70-1EF51F59E14B}"/>
              </a:ext>
            </a:extLst>
          </p:cNvPr>
          <p:cNvGrpSpPr/>
          <p:nvPr/>
        </p:nvGrpSpPr>
        <p:grpSpPr>
          <a:xfrm>
            <a:off x="5235620" y="1673073"/>
            <a:ext cx="449140" cy="2300399"/>
            <a:chOff x="1188712" y="1664634"/>
            <a:chExt cx="449140" cy="230039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AF23E1B-903A-5E9E-C49E-7F87E0FFC40A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A45802-973B-829D-72A3-F43FFF15D620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461A185-1273-969A-D504-8A50EDFAD7E8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F8B22B-5FF5-8036-663D-EE594B3AE376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B6CD3E-E171-0A9E-6490-703EF92450E7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0AD0535-85A8-9CDA-A7EB-2274D75B24D1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343E64F-7ED2-CC92-4247-C9F5460E3B48}"/>
              </a:ext>
            </a:extLst>
          </p:cNvPr>
          <p:cNvGrpSpPr/>
          <p:nvPr/>
        </p:nvGrpSpPr>
        <p:grpSpPr>
          <a:xfrm>
            <a:off x="6126958" y="1673073"/>
            <a:ext cx="449140" cy="2300399"/>
            <a:chOff x="1188712" y="1664634"/>
            <a:chExt cx="449140" cy="230039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B8C38F-B143-E0A0-2DF9-4B258ADAEB2E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3D7305-24AC-6402-8FAD-902639634A55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C5D3A4-3983-7BA3-E921-8358B02226E4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7BA384-6CA6-FD60-82B1-98AA827CE6D5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931BA25-31E8-C1C7-0103-33C0FDB852C0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E978BB-4C94-A329-A6BD-FDF21A0D34E8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82EF5FF-AC49-2AB2-11C7-B29D99B41E02}"/>
              </a:ext>
            </a:extLst>
          </p:cNvPr>
          <p:cNvGrpSpPr/>
          <p:nvPr/>
        </p:nvGrpSpPr>
        <p:grpSpPr>
          <a:xfrm>
            <a:off x="6743952" y="1673073"/>
            <a:ext cx="449140" cy="2300399"/>
            <a:chOff x="1188712" y="1664634"/>
            <a:chExt cx="449140" cy="23003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62DDFF-9D8B-95E3-A12E-1C8C3324AC39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516859-8389-15A7-6B42-48C3CC4BF08C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91198E8-D8B6-D726-CDBB-62C37B46C4E9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150985D-829A-7255-B56F-2FE4F48C7168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0A705B5-7476-A793-B2E4-D70870CD5432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BDA73F1-07AC-F824-ACC9-9C8711067B4C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408B8FA-1829-E0E1-0038-12E73CA33DC8}"/>
              </a:ext>
            </a:extLst>
          </p:cNvPr>
          <p:cNvGrpSpPr/>
          <p:nvPr/>
        </p:nvGrpSpPr>
        <p:grpSpPr>
          <a:xfrm>
            <a:off x="7410720" y="1673073"/>
            <a:ext cx="449140" cy="2300399"/>
            <a:chOff x="1188712" y="1664634"/>
            <a:chExt cx="449140" cy="230039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79956A-E861-02E4-7626-40D732D5119B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304F51-8C0F-94B0-4D60-07F8ADB133F1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60C0BBB-48B4-5FCF-5978-0BB94F75FA77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02FD4A0-9397-7F5B-8F8C-25B9E0C28E42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EAA2AFC-3BBF-F713-18D9-E19758076A31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BDCA28C-F60F-A8F8-AE0B-2F5165F2774D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743CF-F3B3-4FAD-1493-423DFAF89894}"/>
              </a:ext>
            </a:extLst>
          </p:cNvPr>
          <p:cNvGrpSpPr/>
          <p:nvPr/>
        </p:nvGrpSpPr>
        <p:grpSpPr>
          <a:xfrm>
            <a:off x="7810086" y="1664631"/>
            <a:ext cx="449140" cy="2300399"/>
            <a:chOff x="1188712" y="1664634"/>
            <a:chExt cx="449140" cy="23003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B821D28-8997-121E-AA64-7B874557596E}"/>
                </a:ext>
              </a:extLst>
            </p:cNvPr>
            <p:cNvSpPr txBox="1"/>
            <p:nvPr/>
          </p:nvSpPr>
          <p:spPr>
            <a:xfrm>
              <a:off x="1188712" y="3209486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0F9FF3-9224-E4B6-7C5D-E029720B38D0}"/>
                </a:ext>
              </a:extLst>
            </p:cNvPr>
            <p:cNvSpPr txBox="1"/>
            <p:nvPr/>
          </p:nvSpPr>
          <p:spPr>
            <a:xfrm>
              <a:off x="1188712" y="3595701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C4B89D8-78B8-7674-8F07-9DE0126CB3DB}"/>
                </a:ext>
              </a:extLst>
            </p:cNvPr>
            <p:cNvSpPr txBox="1"/>
            <p:nvPr/>
          </p:nvSpPr>
          <p:spPr>
            <a:xfrm>
              <a:off x="1188712" y="243706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F1A4789-2065-2E4E-8165-8356355AFE22}"/>
                </a:ext>
              </a:extLst>
            </p:cNvPr>
            <p:cNvSpPr txBox="1"/>
            <p:nvPr/>
          </p:nvSpPr>
          <p:spPr>
            <a:xfrm>
              <a:off x="1188712" y="2823273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C681766-FFCF-BA92-88D4-D27E9B72BB07}"/>
                </a:ext>
              </a:extLst>
            </p:cNvPr>
            <p:cNvSpPr txBox="1"/>
            <p:nvPr/>
          </p:nvSpPr>
          <p:spPr>
            <a:xfrm>
              <a:off x="1188712" y="2050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4AEB94D-943A-785D-BA14-698747C68C08}"/>
                </a:ext>
              </a:extLst>
            </p:cNvPr>
            <p:cNvSpPr txBox="1"/>
            <p:nvPr/>
          </p:nvSpPr>
          <p:spPr>
            <a:xfrm>
              <a:off x="1188712" y="166463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6497A9-7F3B-220E-619E-E620E2B75CA0}"/>
              </a:ext>
            </a:extLst>
          </p:cNvPr>
          <p:cNvCxnSpPr>
            <a:cxnSpLocks/>
          </p:cNvCxnSpPr>
          <p:nvPr/>
        </p:nvCxnSpPr>
        <p:spPr>
          <a:xfrm>
            <a:off x="4878319" y="2762108"/>
            <a:ext cx="29317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CF1534-DD57-1411-84A9-0F85C322A8E3}"/>
              </a:ext>
            </a:extLst>
          </p:cNvPr>
          <p:cNvCxnSpPr>
            <a:cxnSpLocks/>
          </p:cNvCxnSpPr>
          <p:nvPr/>
        </p:nvCxnSpPr>
        <p:spPr>
          <a:xfrm>
            <a:off x="7830652" y="2380928"/>
            <a:ext cx="0" cy="38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BD6314-6321-6642-7749-D2B1F8129137}"/>
              </a:ext>
            </a:extLst>
          </p:cNvPr>
          <p:cNvSpPr/>
          <p:nvPr/>
        </p:nvSpPr>
        <p:spPr>
          <a:xfrm>
            <a:off x="5217685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FBC154-A7A0-4867-14ED-7B6A1811CF45}"/>
              </a:ext>
            </a:extLst>
          </p:cNvPr>
          <p:cNvCxnSpPr>
            <a:cxnSpLocks/>
          </p:cNvCxnSpPr>
          <p:nvPr/>
        </p:nvCxnSpPr>
        <p:spPr>
          <a:xfrm>
            <a:off x="7859860" y="2380928"/>
            <a:ext cx="3480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956C867-B646-F853-C001-0F50F6E6D143}"/>
              </a:ext>
            </a:extLst>
          </p:cNvPr>
          <p:cNvSpPr/>
          <p:nvPr/>
        </p:nvSpPr>
        <p:spPr>
          <a:xfrm>
            <a:off x="5593309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D910E9-74CC-49ED-E122-CB90D08A8620}"/>
              </a:ext>
            </a:extLst>
          </p:cNvPr>
          <p:cNvSpPr/>
          <p:nvPr/>
        </p:nvSpPr>
        <p:spPr>
          <a:xfrm>
            <a:off x="6727445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C63DF-0952-0969-EA32-3B79EE743BCE}"/>
              </a:ext>
            </a:extLst>
          </p:cNvPr>
          <p:cNvSpPr/>
          <p:nvPr/>
        </p:nvSpPr>
        <p:spPr>
          <a:xfrm>
            <a:off x="7368349" y="267498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38B0F8-9EAE-D9DC-42D7-B4A646BC5530}"/>
              </a:ext>
            </a:extLst>
          </p:cNvPr>
          <p:cNvSpPr/>
          <p:nvPr/>
        </p:nvSpPr>
        <p:spPr>
          <a:xfrm>
            <a:off x="7752304" y="2681059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7774B1-83CF-C1E4-B531-1B8E1590FCB1}"/>
              </a:ext>
            </a:extLst>
          </p:cNvPr>
          <p:cNvSpPr/>
          <p:nvPr/>
        </p:nvSpPr>
        <p:spPr>
          <a:xfrm>
            <a:off x="7749129" y="2293475"/>
            <a:ext cx="158024" cy="158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90DBA-6541-C873-C488-EFC4FB735672}"/>
              </a:ext>
            </a:extLst>
          </p:cNvPr>
          <p:cNvSpPr/>
          <p:nvPr/>
        </p:nvSpPr>
        <p:spPr>
          <a:xfrm>
            <a:off x="3703547" y="2269019"/>
            <a:ext cx="158412" cy="1335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112904-E5AE-45D3-1DFD-A9548787CAB0}"/>
              </a:ext>
            </a:extLst>
          </p:cNvPr>
          <p:cNvCxnSpPr>
            <a:cxnSpLocks/>
          </p:cNvCxnSpPr>
          <p:nvPr/>
        </p:nvCxnSpPr>
        <p:spPr>
          <a:xfrm>
            <a:off x="3596105" y="2361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189D32-2609-3C07-FACD-1C68BB4EE908}"/>
              </a:ext>
            </a:extLst>
          </p:cNvPr>
          <p:cNvCxnSpPr>
            <a:cxnSpLocks/>
          </p:cNvCxnSpPr>
          <p:nvPr/>
        </p:nvCxnSpPr>
        <p:spPr>
          <a:xfrm>
            <a:off x="3640555" y="273938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218B63-4DC2-653B-F4ED-0EFAF4FCF5BF}"/>
              </a:ext>
            </a:extLst>
          </p:cNvPr>
          <p:cNvCxnSpPr>
            <a:cxnSpLocks/>
          </p:cNvCxnSpPr>
          <p:nvPr/>
        </p:nvCxnSpPr>
        <p:spPr>
          <a:xfrm>
            <a:off x="3637380" y="3123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9B4203-23C9-96A5-2123-ADBD7F2B0CFE}"/>
              </a:ext>
            </a:extLst>
          </p:cNvPr>
          <p:cNvCxnSpPr>
            <a:cxnSpLocks/>
          </p:cNvCxnSpPr>
          <p:nvPr/>
        </p:nvCxnSpPr>
        <p:spPr>
          <a:xfrm>
            <a:off x="3656430" y="3504556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86074A-9BBE-C2B3-E45C-5E852B4A10BF}"/>
              </a:ext>
            </a:extLst>
          </p:cNvPr>
          <p:cNvSpPr/>
          <p:nvPr/>
        </p:nvSpPr>
        <p:spPr>
          <a:xfrm>
            <a:off x="7757796" y="2999497"/>
            <a:ext cx="158412" cy="714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47D131-5134-26E3-77B2-F21A7813C65D}"/>
              </a:ext>
            </a:extLst>
          </p:cNvPr>
          <p:cNvCxnSpPr>
            <a:cxnSpLocks/>
          </p:cNvCxnSpPr>
          <p:nvPr/>
        </p:nvCxnSpPr>
        <p:spPr>
          <a:xfrm>
            <a:off x="7695030" y="313943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6774E1-35D8-8185-105C-88A16FDBB477}"/>
              </a:ext>
            </a:extLst>
          </p:cNvPr>
          <p:cNvCxnSpPr>
            <a:cxnSpLocks/>
          </p:cNvCxnSpPr>
          <p:nvPr/>
        </p:nvCxnSpPr>
        <p:spPr>
          <a:xfrm>
            <a:off x="7714080" y="3520431"/>
            <a:ext cx="3480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Brace 2">
            <a:extLst>
              <a:ext uri="{FF2B5EF4-FFF2-40B4-BE49-F238E27FC236}">
                <a16:creationId xmlns:a16="http://schemas.microsoft.com/office/drawing/2014/main" id="{C7893E0A-EB28-44CA-B63E-FEFD294926A9}"/>
              </a:ext>
            </a:extLst>
          </p:cNvPr>
          <p:cNvSpPr/>
          <p:nvPr/>
        </p:nvSpPr>
        <p:spPr>
          <a:xfrm>
            <a:off x="854332" y="886071"/>
            <a:ext cx="190245" cy="478679"/>
          </a:xfrm>
          <a:prstGeom prst="leftBrace">
            <a:avLst/>
          </a:prstGeom>
          <a:ln w="3175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8DD4C82-B0BD-423B-8C79-D6131E9C7E5B}"/>
              </a:ext>
            </a:extLst>
          </p:cNvPr>
          <p:cNvSpPr/>
          <p:nvPr/>
        </p:nvSpPr>
        <p:spPr>
          <a:xfrm>
            <a:off x="854332" y="1662434"/>
            <a:ext cx="190245" cy="478679"/>
          </a:xfrm>
          <a:prstGeom prst="leftBrace">
            <a:avLst/>
          </a:prstGeom>
          <a:ln w="3175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873A34-66B3-41F2-AD27-AB0B9F4AFD78}"/>
              </a:ext>
            </a:extLst>
          </p:cNvPr>
          <p:cNvSpPr/>
          <p:nvPr/>
        </p:nvSpPr>
        <p:spPr>
          <a:xfrm>
            <a:off x="356500" y="1118483"/>
            <a:ext cx="394854" cy="768927"/>
          </a:xfrm>
          <a:custGeom>
            <a:avLst/>
            <a:gdLst>
              <a:gd name="connsiteX0" fmla="*/ 277098 w 277098"/>
              <a:gd name="connsiteY0" fmla="*/ 0 h 768927"/>
              <a:gd name="connsiteX1" fmla="*/ 7 w 277098"/>
              <a:gd name="connsiteY1" fmla="*/ 401782 h 768927"/>
              <a:gd name="connsiteX2" fmla="*/ 270171 w 277098"/>
              <a:gd name="connsiteY2" fmla="*/ 768927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768927">
                <a:moveTo>
                  <a:pt x="277098" y="0"/>
                </a:moveTo>
                <a:cubicBezTo>
                  <a:pt x="139129" y="136814"/>
                  <a:pt x="1161" y="273628"/>
                  <a:pt x="7" y="401782"/>
                </a:cubicBezTo>
                <a:cubicBezTo>
                  <a:pt x="-1147" y="529936"/>
                  <a:pt x="134512" y="649431"/>
                  <a:pt x="270171" y="768927"/>
                </a:cubicBezTo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796729-71EC-430D-94FF-D9689C9E03B5}"/>
              </a:ext>
            </a:extLst>
          </p:cNvPr>
          <p:cNvCxnSpPr/>
          <p:nvPr/>
        </p:nvCxnSpPr>
        <p:spPr>
          <a:xfrm>
            <a:off x="1147555" y="2835841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681AD-8C64-44F1-90E8-84E94DCDFCE8}"/>
              </a:ext>
            </a:extLst>
          </p:cNvPr>
          <p:cNvCxnSpPr/>
          <p:nvPr/>
        </p:nvCxnSpPr>
        <p:spPr>
          <a:xfrm>
            <a:off x="1147555" y="935333"/>
            <a:ext cx="3301036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6702D-0B49-4F3A-8189-1E6BB4DD4A3A}"/>
              </a:ext>
            </a:extLst>
          </p:cNvPr>
          <p:cNvCxnSpPr/>
          <p:nvPr/>
        </p:nvCxnSpPr>
        <p:spPr>
          <a:xfrm>
            <a:off x="1147555" y="1311192"/>
            <a:ext cx="3301036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8BB4CB-7668-404E-884E-2DFCD3B59359}"/>
              </a:ext>
            </a:extLst>
          </p:cNvPr>
          <p:cNvCxnSpPr/>
          <p:nvPr/>
        </p:nvCxnSpPr>
        <p:spPr>
          <a:xfrm>
            <a:off x="1147555" y="1693275"/>
            <a:ext cx="3301036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7EA431-A00F-4985-99B6-1D668CCBCC5C}"/>
              </a:ext>
            </a:extLst>
          </p:cNvPr>
          <p:cNvCxnSpPr/>
          <p:nvPr/>
        </p:nvCxnSpPr>
        <p:spPr>
          <a:xfrm>
            <a:off x="1147555" y="2074924"/>
            <a:ext cx="3301036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547415-21F7-403C-8A59-0591E2BEEE71}"/>
              </a:ext>
            </a:extLst>
          </p:cNvPr>
          <p:cNvCxnSpPr/>
          <p:nvPr/>
        </p:nvCxnSpPr>
        <p:spPr>
          <a:xfrm>
            <a:off x="1147555" y="2455924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BB1BE2-375B-4D77-B114-49EC1387089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1529372" y="996519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9A142-8757-4292-B235-CC524B4837ED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1529372" y="1762709"/>
            <a:ext cx="0" cy="250302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0CD089-5554-4AE8-9E40-589A91565F2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flipH="1">
            <a:off x="1529372" y="2517073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739B02-3259-40AA-A15C-4186B11CCF20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 flipH="1">
            <a:off x="1911187" y="1761307"/>
            <a:ext cx="1" cy="1018969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8BAA95-547C-4860-9DF7-B74DC9BB23C8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169178" y="1376435"/>
            <a:ext cx="1" cy="1018969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566EB2F-C250-4F94-9466-A710A81E74FC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2413170" y="994544"/>
            <a:ext cx="7606" cy="1015786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8EB09E-EB34-4DB2-9C14-B216C3B47F9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2798579" y="1382885"/>
            <a:ext cx="0" cy="633893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1EF387-2C39-4A39-9F27-E261220A01E4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3052977" y="999967"/>
            <a:ext cx="0" cy="633893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39B74B-755C-4C5C-868D-264038F4CB42}"/>
              </a:ext>
            </a:extLst>
          </p:cNvPr>
          <p:cNvCxnSpPr>
            <a:cxnSpLocks/>
          </p:cNvCxnSpPr>
          <p:nvPr/>
        </p:nvCxnSpPr>
        <p:spPr>
          <a:xfrm>
            <a:off x="3431990" y="2146383"/>
            <a:ext cx="0" cy="626781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D6840E-8641-4F6D-8566-6E96F38AD032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3688350" y="1762799"/>
            <a:ext cx="1631" cy="624866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4731DB-6C88-4C9E-90F4-FEEC16CE7BA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3431991" y="998900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A6E7F21-F283-425B-9AC6-5663D72BA9F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4070166" y="1379900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FFC6E5-A3E1-4D6B-9554-A490249D831F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4070165" y="2137157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3E5FB6-5FB2-4BC7-9C7E-CCAB97DE1834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2798579" y="2520519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B81E31-5327-470B-BA5B-511A4245894D}"/>
              </a:ext>
            </a:extLst>
          </p:cNvPr>
          <p:cNvSpPr/>
          <p:nvPr/>
        </p:nvSpPr>
        <p:spPr>
          <a:xfrm>
            <a:off x="1467460" y="87269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CE8689-56B4-4C9B-B255-7EC9F02E9EBB}"/>
              </a:ext>
            </a:extLst>
          </p:cNvPr>
          <p:cNvSpPr/>
          <p:nvPr/>
        </p:nvSpPr>
        <p:spPr>
          <a:xfrm>
            <a:off x="1467459" y="125261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508B74-E20C-47BE-BBD7-B3BB6EC6D504}"/>
              </a:ext>
            </a:extLst>
          </p:cNvPr>
          <p:cNvSpPr/>
          <p:nvPr/>
        </p:nvSpPr>
        <p:spPr>
          <a:xfrm>
            <a:off x="1467459" y="163888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720B79-9386-4D0B-9ACD-DE4C070BC677}"/>
              </a:ext>
            </a:extLst>
          </p:cNvPr>
          <p:cNvSpPr/>
          <p:nvPr/>
        </p:nvSpPr>
        <p:spPr>
          <a:xfrm>
            <a:off x="1467459" y="201301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40995D-88CD-4948-9CB2-5ADFA7ACEE0A}"/>
              </a:ext>
            </a:extLst>
          </p:cNvPr>
          <p:cNvSpPr/>
          <p:nvPr/>
        </p:nvSpPr>
        <p:spPr>
          <a:xfrm>
            <a:off x="1467460" y="239324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1AA388-48D1-4533-8492-EBE04B5C55FA}"/>
              </a:ext>
            </a:extLst>
          </p:cNvPr>
          <p:cNvSpPr/>
          <p:nvPr/>
        </p:nvSpPr>
        <p:spPr>
          <a:xfrm>
            <a:off x="1467459" y="277316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C9566C1-F5A4-4386-855B-C6D8A680B414}"/>
              </a:ext>
            </a:extLst>
          </p:cNvPr>
          <p:cNvSpPr/>
          <p:nvPr/>
        </p:nvSpPr>
        <p:spPr>
          <a:xfrm>
            <a:off x="1849275" y="163748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1F41DE4-62EE-4C91-BAA7-695EFC9AD58E}"/>
              </a:ext>
            </a:extLst>
          </p:cNvPr>
          <p:cNvSpPr/>
          <p:nvPr/>
        </p:nvSpPr>
        <p:spPr>
          <a:xfrm>
            <a:off x="1849274" y="278027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052C60D-3BC0-4A7A-9F1A-BAFB634BECC6}"/>
              </a:ext>
            </a:extLst>
          </p:cNvPr>
          <p:cNvSpPr/>
          <p:nvPr/>
        </p:nvSpPr>
        <p:spPr>
          <a:xfrm>
            <a:off x="2107266" y="125261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85A61F-FB21-4940-BBE4-EE5A298BFDC8}"/>
              </a:ext>
            </a:extLst>
          </p:cNvPr>
          <p:cNvSpPr/>
          <p:nvPr/>
        </p:nvSpPr>
        <p:spPr>
          <a:xfrm>
            <a:off x="2107265" y="239540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17B581-039C-4078-AE3F-6F27F88DB6BD}"/>
              </a:ext>
            </a:extLst>
          </p:cNvPr>
          <p:cNvSpPr/>
          <p:nvPr/>
        </p:nvSpPr>
        <p:spPr>
          <a:xfrm>
            <a:off x="2358863" y="87071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F942AF-CA0F-48D1-A1A1-9BA6F8CD28AB}"/>
              </a:ext>
            </a:extLst>
          </p:cNvPr>
          <p:cNvSpPr/>
          <p:nvPr/>
        </p:nvSpPr>
        <p:spPr>
          <a:xfrm>
            <a:off x="2358862" y="201351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25A289-6FA3-461A-901B-4901419E2866}"/>
              </a:ext>
            </a:extLst>
          </p:cNvPr>
          <p:cNvSpPr/>
          <p:nvPr/>
        </p:nvSpPr>
        <p:spPr>
          <a:xfrm>
            <a:off x="2736667" y="239669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248FC4-F6F2-4412-BC61-F0956D31727C}"/>
              </a:ext>
            </a:extLst>
          </p:cNvPr>
          <p:cNvSpPr/>
          <p:nvPr/>
        </p:nvSpPr>
        <p:spPr>
          <a:xfrm>
            <a:off x="2736666" y="277661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F23778-9E2D-4368-BD68-8D7F6A5E8220}"/>
              </a:ext>
            </a:extLst>
          </p:cNvPr>
          <p:cNvSpPr/>
          <p:nvPr/>
        </p:nvSpPr>
        <p:spPr>
          <a:xfrm>
            <a:off x="3370079" y="875075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68D54B-FDB6-4441-86AE-00F868F10FE2}"/>
              </a:ext>
            </a:extLst>
          </p:cNvPr>
          <p:cNvSpPr/>
          <p:nvPr/>
        </p:nvSpPr>
        <p:spPr>
          <a:xfrm>
            <a:off x="3370078" y="125499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5D1673-62F2-4A39-9C5F-DB6CF3753761}"/>
              </a:ext>
            </a:extLst>
          </p:cNvPr>
          <p:cNvSpPr/>
          <p:nvPr/>
        </p:nvSpPr>
        <p:spPr>
          <a:xfrm>
            <a:off x="4008254" y="1256075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E78028-5AD4-423F-BDDA-4CA89473BA0E}"/>
              </a:ext>
            </a:extLst>
          </p:cNvPr>
          <p:cNvSpPr/>
          <p:nvPr/>
        </p:nvSpPr>
        <p:spPr>
          <a:xfrm>
            <a:off x="4008253" y="163599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E350A6-448B-46A2-B208-AB31DA6AC562}"/>
              </a:ext>
            </a:extLst>
          </p:cNvPr>
          <p:cNvSpPr/>
          <p:nvPr/>
        </p:nvSpPr>
        <p:spPr>
          <a:xfrm>
            <a:off x="4008253" y="201333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CADF176-3108-4D04-A517-484CBC2CBF03}"/>
              </a:ext>
            </a:extLst>
          </p:cNvPr>
          <p:cNvSpPr/>
          <p:nvPr/>
        </p:nvSpPr>
        <p:spPr>
          <a:xfrm>
            <a:off x="4008252" y="239324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D55026-BBC3-429D-8884-7F8FD4EA43C4}"/>
              </a:ext>
            </a:extLst>
          </p:cNvPr>
          <p:cNvSpPr/>
          <p:nvPr/>
        </p:nvSpPr>
        <p:spPr>
          <a:xfrm>
            <a:off x="2736666" y="125906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F8FC5B-A718-4D29-98BB-CF1CDE9CA272}"/>
              </a:ext>
            </a:extLst>
          </p:cNvPr>
          <p:cNvSpPr/>
          <p:nvPr/>
        </p:nvSpPr>
        <p:spPr>
          <a:xfrm>
            <a:off x="2736666" y="201677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7EED62-6CDD-4B5C-A724-0D54E12615AE}"/>
              </a:ext>
            </a:extLst>
          </p:cNvPr>
          <p:cNvSpPr/>
          <p:nvPr/>
        </p:nvSpPr>
        <p:spPr>
          <a:xfrm>
            <a:off x="2991064" y="87614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9958C74-AC35-4DC7-B78C-5B3022527ED8}"/>
              </a:ext>
            </a:extLst>
          </p:cNvPr>
          <p:cNvSpPr/>
          <p:nvPr/>
        </p:nvSpPr>
        <p:spPr>
          <a:xfrm>
            <a:off x="2991064" y="163386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F9C368-FEC5-4CA1-9A6D-79D3AE6C69B1}"/>
              </a:ext>
            </a:extLst>
          </p:cNvPr>
          <p:cNvSpPr/>
          <p:nvPr/>
        </p:nvSpPr>
        <p:spPr>
          <a:xfrm>
            <a:off x="3372450" y="202255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E587FF-192E-4AFE-BC98-EEE464CECA9C}"/>
              </a:ext>
            </a:extLst>
          </p:cNvPr>
          <p:cNvSpPr/>
          <p:nvPr/>
        </p:nvSpPr>
        <p:spPr>
          <a:xfrm>
            <a:off x="3372450" y="278027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A1551D-A8D2-40A8-9383-DF9674DB9569}"/>
              </a:ext>
            </a:extLst>
          </p:cNvPr>
          <p:cNvSpPr/>
          <p:nvPr/>
        </p:nvSpPr>
        <p:spPr>
          <a:xfrm>
            <a:off x="3626437" y="163897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9E8F16-B3D1-42A7-910B-AF33BEE3A27C}"/>
              </a:ext>
            </a:extLst>
          </p:cNvPr>
          <p:cNvSpPr/>
          <p:nvPr/>
        </p:nvSpPr>
        <p:spPr>
          <a:xfrm>
            <a:off x="3626437" y="239669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DF8DA47-124A-4B10-9EAC-6CDB55A2E182}"/>
              </a:ext>
            </a:extLst>
          </p:cNvPr>
          <p:cNvCxnSpPr>
            <a:cxnSpLocks/>
          </p:cNvCxnSpPr>
          <p:nvPr/>
        </p:nvCxnSpPr>
        <p:spPr>
          <a:xfrm flipV="1">
            <a:off x="1738754" y="584005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677438A-B3BB-4D36-B357-4132C16AE419}"/>
              </a:ext>
            </a:extLst>
          </p:cNvPr>
          <p:cNvCxnSpPr>
            <a:cxnSpLocks/>
          </p:cNvCxnSpPr>
          <p:nvPr/>
        </p:nvCxnSpPr>
        <p:spPr>
          <a:xfrm flipV="1">
            <a:off x="2605529" y="584005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0B8FCBE-6EE0-4CAF-89EC-83C493EDA32D}"/>
              </a:ext>
            </a:extLst>
          </p:cNvPr>
          <p:cNvCxnSpPr>
            <a:cxnSpLocks/>
          </p:cNvCxnSpPr>
          <p:nvPr/>
        </p:nvCxnSpPr>
        <p:spPr>
          <a:xfrm flipV="1">
            <a:off x="3253229" y="584005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6307888-A91D-498C-9AE0-C1FDDED98F89}"/>
              </a:ext>
            </a:extLst>
          </p:cNvPr>
          <p:cNvCxnSpPr>
            <a:cxnSpLocks/>
          </p:cNvCxnSpPr>
          <p:nvPr/>
        </p:nvCxnSpPr>
        <p:spPr>
          <a:xfrm flipV="1">
            <a:off x="3891404" y="584005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01597DF-A5DB-4020-89AD-367A46DAEDAB}"/>
              </a:ext>
            </a:extLst>
          </p:cNvPr>
          <p:cNvGrpSpPr/>
          <p:nvPr/>
        </p:nvGrpSpPr>
        <p:grpSpPr>
          <a:xfrm>
            <a:off x="4879014" y="558673"/>
            <a:ext cx="3734420" cy="2535117"/>
            <a:chOff x="4879014" y="558673"/>
            <a:chExt cx="3734420" cy="253511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471E3897-E764-40A2-95D2-DF645A456BC5}"/>
                </a:ext>
              </a:extLst>
            </p:cNvPr>
            <p:cNvGrpSpPr/>
            <p:nvPr/>
          </p:nvGrpSpPr>
          <p:grpSpPr>
            <a:xfrm>
              <a:off x="4879014" y="558673"/>
              <a:ext cx="3301036" cy="2535117"/>
              <a:chOff x="1147554" y="3453693"/>
              <a:chExt cx="3301036" cy="2535117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F0C603E-753A-48D7-8898-BDD728B8AB7E}"/>
                  </a:ext>
                </a:extLst>
              </p:cNvPr>
              <p:cNvCxnSpPr/>
              <p:nvPr/>
            </p:nvCxnSpPr>
            <p:spPr>
              <a:xfrm>
                <a:off x="1147554" y="4957474"/>
                <a:ext cx="33010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D6E242B-7222-4823-8CB5-8A29BD74F521}"/>
                  </a:ext>
                </a:extLst>
              </p:cNvPr>
              <p:cNvCxnSpPr/>
              <p:nvPr/>
            </p:nvCxnSpPr>
            <p:spPr>
              <a:xfrm>
                <a:off x="1147554" y="4581615"/>
                <a:ext cx="3301036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AB4F4C3-BB03-43BA-9216-D83616BC3F96}"/>
                  </a:ext>
                </a:extLst>
              </p:cNvPr>
              <p:cNvCxnSpPr/>
              <p:nvPr/>
            </p:nvCxnSpPr>
            <p:spPr>
              <a:xfrm>
                <a:off x="1147554" y="4202463"/>
                <a:ext cx="3301036" cy="0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F960866-F86D-4F90-AB7E-15E0830D6404}"/>
                  </a:ext>
                </a:extLst>
              </p:cNvPr>
              <p:cNvCxnSpPr/>
              <p:nvPr/>
            </p:nvCxnSpPr>
            <p:spPr>
              <a:xfrm>
                <a:off x="1147554" y="3820814"/>
                <a:ext cx="3301036" cy="0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487804-A450-41BD-A676-CCCB5F940DC0}"/>
                  </a:ext>
                </a:extLst>
              </p:cNvPr>
              <p:cNvCxnSpPr>
                <a:cxnSpLocks/>
                <a:stCxn id="178" idx="4"/>
                <a:endCxn id="179" idx="0"/>
              </p:cNvCxnSpPr>
              <p:nvPr/>
            </p:nvCxnSpPr>
            <p:spPr>
              <a:xfrm flipH="1">
                <a:off x="1529371" y="4642801"/>
                <a:ext cx="1" cy="256091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5FC0556-4DAC-4EF7-9511-7C11D59D5630}"/>
                  </a:ext>
                </a:extLst>
              </p:cNvPr>
              <p:cNvCxnSpPr>
                <a:cxnSpLocks/>
                <a:stCxn id="180" idx="4"/>
                <a:endCxn id="181" idx="0"/>
              </p:cNvCxnSpPr>
              <p:nvPr/>
            </p:nvCxnSpPr>
            <p:spPr>
              <a:xfrm>
                <a:off x="1529371" y="3890248"/>
                <a:ext cx="0" cy="250302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EE4B9D-5D65-4266-BED0-C0E2D8AE54C7}"/>
                  </a:ext>
                </a:extLst>
              </p:cNvPr>
              <p:cNvCxnSpPr>
                <a:cxnSpLocks/>
                <a:stCxn id="182" idx="4"/>
                <a:endCxn id="183" idx="0"/>
              </p:cNvCxnSpPr>
              <p:nvPr/>
            </p:nvCxnSpPr>
            <p:spPr>
              <a:xfrm flipH="1">
                <a:off x="1529371" y="5402553"/>
                <a:ext cx="1" cy="256091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40318EA-2E43-4682-A857-A50B364C57AA}"/>
                  </a:ext>
                </a:extLst>
              </p:cNvPr>
              <p:cNvCxnSpPr>
                <a:cxnSpLocks/>
                <a:stCxn id="184" idx="4"/>
                <a:endCxn id="185" idx="0"/>
              </p:cNvCxnSpPr>
              <p:nvPr/>
            </p:nvCxnSpPr>
            <p:spPr>
              <a:xfrm flipH="1">
                <a:off x="1911186" y="3888846"/>
                <a:ext cx="1" cy="1776910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0A66280-F207-4E49-A021-B0445D71D833}"/>
                  </a:ext>
                </a:extLst>
              </p:cNvPr>
              <p:cNvCxnSpPr>
                <a:cxnSpLocks/>
                <a:stCxn id="186" idx="4"/>
                <a:endCxn id="187" idx="0"/>
              </p:cNvCxnSpPr>
              <p:nvPr/>
            </p:nvCxnSpPr>
            <p:spPr>
              <a:xfrm flipH="1">
                <a:off x="2169177" y="5022717"/>
                <a:ext cx="1" cy="258167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10AFA29-0EFC-4D47-9644-5DB9B2224D8B}"/>
                  </a:ext>
                </a:extLst>
              </p:cNvPr>
              <p:cNvCxnSpPr>
                <a:cxnSpLocks/>
                <a:stCxn id="188" idx="0"/>
                <a:endCxn id="189" idx="4"/>
              </p:cNvCxnSpPr>
              <p:nvPr/>
            </p:nvCxnSpPr>
            <p:spPr>
              <a:xfrm flipV="1">
                <a:off x="2156428" y="4273921"/>
                <a:ext cx="184" cy="256091"/>
              </a:xfrm>
              <a:prstGeom prst="line">
                <a:avLst/>
              </a:prstGeom>
              <a:ln w="31750" cap="sq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701ED5F-EA53-40E2-B627-99DEFEDD31E1}"/>
                  </a:ext>
                </a:extLst>
              </p:cNvPr>
              <p:cNvCxnSpPr>
                <a:cxnSpLocks/>
                <a:stCxn id="198" idx="0"/>
                <a:endCxn id="199" idx="4"/>
              </p:cNvCxnSpPr>
              <p:nvPr/>
            </p:nvCxnSpPr>
            <p:spPr>
              <a:xfrm flipV="1">
                <a:off x="2665924" y="4259076"/>
                <a:ext cx="0" cy="637200"/>
              </a:xfrm>
              <a:prstGeom prst="line">
                <a:avLst/>
              </a:prstGeom>
              <a:ln w="31750" cap="sq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AE7BE5E-F23A-4AB7-93BF-145E58DE5336}"/>
                  </a:ext>
                </a:extLst>
              </p:cNvPr>
              <p:cNvCxnSpPr>
                <a:cxnSpLocks/>
                <a:stCxn id="200" idx="0"/>
                <a:endCxn id="201" idx="4"/>
              </p:cNvCxnSpPr>
              <p:nvPr/>
            </p:nvCxnSpPr>
            <p:spPr>
              <a:xfrm flipV="1">
                <a:off x="2886279" y="3881776"/>
                <a:ext cx="0" cy="637200"/>
              </a:xfrm>
              <a:prstGeom prst="line">
                <a:avLst/>
              </a:prstGeom>
              <a:ln w="31750" cap="sq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26A8FA7-18EC-4FF6-8A45-A90EC5AB131B}"/>
                  </a:ext>
                </a:extLst>
              </p:cNvPr>
              <p:cNvCxnSpPr>
                <a:cxnSpLocks/>
                <a:stCxn id="202" idx="4"/>
                <a:endCxn id="203" idx="0"/>
              </p:cNvCxnSpPr>
              <p:nvPr/>
            </p:nvCxnSpPr>
            <p:spPr>
              <a:xfrm>
                <a:off x="3533567" y="4273921"/>
                <a:ext cx="1403" cy="1391835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B80EFA3-F607-4CBE-A724-5A1C4F70BAE2}"/>
                  </a:ext>
                </a:extLst>
              </p:cNvPr>
              <p:cNvCxnSpPr>
                <a:cxnSpLocks/>
                <a:stCxn id="204" idx="4"/>
                <a:endCxn id="205" idx="0"/>
              </p:cNvCxnSpPr>
              <p:nvPr/>
            </p:nvCxnSpPr>
            <p:spPr>
              <a:xfrm>
                <a:off x="3688349" y="3890338"/>
                <a:ext cx="0" cy="1391834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7D8416B-8162-4A30-9D31-94D0912C7219}"/>
                  </a:ext>
                </a:extLst>
              </p:cNvPr>
              <p:cNvCxnSpPr>
                <a:cxnSpLocks/>
                <a:stCxn id="192" idx="4"/>
                <a:endCxn id="193" idx="0"/>
              </p:cNvCxnSpPr>
              <p:nvPr/>
            </p:nvCxnSpPr>
            <p:spPr>
              <a:xfrm flipH="1">
                <a:off x="3340449" y="4642801"/>
                <a:ext cx="1" cy="256091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27E500A-A762-4A61-B49F-3210C76E9F79}"/>
                  </a:ext>
                </a:extLst>
              </p:cNvPr>
              <p:cNvCxnSpPr>
                <a:cxnSpLocks/>
                <a:stCxn id="194" idx="0"/>
                <a:endCxn id="195" idx="4"/>
              </p:cNvCxnSpPr>
              <p:nvPr/>
            </p:nvCxnSpPr>
            <p:spPr>
              <a:xfrm flipH="1" flipV="1">
                <a:off x="4070165" y="3887355"/>
                <a:ext cx="1" cy="1015002"/>
              </a:xfrm>
              <a:prstGeom prst="line">
                <a:avLst/>
              </a:prstGeom>
              <a:ln w="31750" cap="sq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21E5CE8-020B-4F9E-8105-EE00DA31C8C9}"/>
                  </a:ext>
                </a:extLst>
              </p:cNvPr>
              <p:cNvCxnSpPr>
                <a:cxnSpLocks/>
                <a:stCxn id="196" idx="4"/>
                <a:endCxn id="197" idx="0"/>
              </p:cNvCxnSpPr>
              <p:nvPr/>
            </p:nvCxnSpPr>
            <p:spPr>
              <a:xfrm>
                <a:off x="4228421" y="4265102"/>
                <a:ext cx="0" cy="1014389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A81B4D1-A617-40DD-8E2E-0A848E6FB167}"/>
                  </a:ext>
                </a:extLst>
              </p:cNvPr>
              <p:cNvCxnSpPr>
                <a:cxnSpLocks/>
                <a:stCxn id="190" idx="4"/>
                <a:endCxn id="191" idx="0"/>
              </p:cNvCxnSpPr>
              <p:nvPr/>
            </p:nvCxnSpPr>
            <p:spPr>
              <a:xfrm flipH="1">
                <a:off x="2665924" y="5396933"/>
                <a:ext cx="1" cy="256091"/>
              </a:xfrm>
              <a:prstGeom prst="line">
                <a:avLst/>
              </a:prstGeom>
              <a:ln w="31750" cap="sq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7362C1A-1DC7-4C5A-9369-5E7BE1B042D1}"/>
                  </a:ext>
                </a:extLst>
              </p:cNvPr>
              <p:cNvSpPr/>
              <p:nvPr/>
            </p:nvSpPr>
            <p:spPr>
              <a:xfrm>
                <a:off x="1467458" y="489889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2D2E7D7-E940-401D-ABF2-0B4812683F2F}"/>
                  </a:ext>
                </a:extLst>
              </p:cNvPr>
              <p:cNvSpPr/>
              <p:nvPr/>
            </p:nvSpPr>
            <p:spPr>
              <a:xfrm>
                <a:off x="2107265" y="489889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F7666A9-40B3-4CD0-8DBC-683F5E89DA59}"/>
                  </a:ext>
                </a:extLst>
              </p:cNvPr>
              <p:cNvSpPr/>
              <p:nvPr/>
            </p:nvSpPr>
            <p:spPr>
              <a:xfrm>
                <a:off x="3278536" y="489889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F165540-032C-408B-9D0A-7181DB480C20}"/>
                  </a:ext>
                </a:extLst>
              </p:cNvPr>
              <p:cNvSpPr/>
              <p:nvPr/>
            </p:nvSpPr>
            <p:spPr>
              <a:xfrm>
                <a:off x="4008253" y="4902357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3499BF48-1E2F-46B9-94C3-7F3EBF74FB5A}"/>
                  </a:ext>
                </a:extLst>
              </p:cNvPr>
              <p:cNvSpPr/>
              <p:nvPr/>
            </p:nvSpPr>
            <p:spPr>
              <a:xfrm>
                <a:off x="2604011" y="489627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8EDE6936-A299-47E8-860B-0E16F466B040}"/>
                  </a:ext>
                </a:extLst>
              </p:cNvPr>
              <p:cNvSpPr/>
              <p:nvPr/>
            </p:nvSpPr>
            <p:spPr>
              <a:xfrm>
                <a:off x="1467459" y="451897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E4AF817-CF32-4392-B823-CF9D2ADDA759}"/>
                  </a:ext>
                </a:extLst>
              </p:cNvPr>
              <p:cNvSpPr/>
              <p:nvPr/>
            </p:nvSpPr>
            <p:spPr>
              <a:xfrm>
                <a:off x="2094515" y="453001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29BB22B-2DA8-437D-8979-C1CF86131C77}"/>
                  </a:ext>
                </a:extLst>
              </p:cNvPr>
              <p:cNvSpPr/>
              <p:nvPr/>
            </p:nvSpPr>
            <p:spPr>
              <a:xfrm>
                <a:off x="3278537" y="451897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FCCB766-D987-4641-9338-FB54A13ACBA3}"/>
                  </a:ext>
                </a:extLst>
              </p:cNvPr>
              <p:cNvSpPr/>
              <p:nvPr/>
            </p:nvSpPr>
            <p:spPr>
              <a:xfrm>
                <a:off x="2824366" y="451897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7AAB9594-D3D6-4C1E-B331-EE30C904E950}"/>
                  </a:ext>
                </a:extLst>
              </p:cNvPr>
              <p:cNvSpPr/>
              <p:nvPr/>
            </p:nvSpPr>
            <p:spPr>
              <a:xfrm>
                <a:off x="1467458" y="4140550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86F78064-A048-48B5-81EA-5F067CEF52A1}"/>
                  </a:ext>
                </a:extLst>
              </p:cNvPr>
              <p:cNvSpPr/>
              <p:nvPr/>
            </p:nvSpPr>
            <p:spPr>
              <a:xfrm>
                <a:off x="2094699" y="415009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98E517E-FE1F-41E2-A7A3-9122DA42FD91}"/>
                  </a:ext>
                </a:extLst>
              </p:cNvPr>
              <p:cNvSpPr/>
              <p:nvPr/>
            </p:nvSpPr>
            <p:spPr>
              <a:xfrm>
                <a:off x="4166508" y="4141277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B0F4995-1EFA-49AD-959C-ADF2490E8DAE}"/>
                  </a:ext>
                </a:extLst>
              </p:cNvPr>
              <p:cNvSpPr/>
              <p:nvPr/>
            </p:nvSpPr>
            <p:spPr>
              <a:xfrm>
                <a:off x="2604011" y="4135251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711EE45-F7B4-4094-AC07-D8A265B6FC18}"/>
                  </a:ext>
                </a:extLst>
              </p:cNvPr>
              <p:cNvSpPr/>
              <p:nvPr/>
            </p:nvSpPr>
            <p:spPr>
              <a:xfrm>
                <a:off x="3471654" y="415009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9743224-3378-412D-AB77-88AD0FED6BE6}"/>
                  </a:ext>
                </a:extLst>
              </p:cNvPr>
              <p:cNvCxnSpPr/>
              <p:nvPr/>
            </p:nvCxnSpPr>
            <p:spPr>
              <a:xfrm>
                <a:off x="1147554" y="5721321"/>
                <a:ext cx="330103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C04B8B3D-FAE0-4BFD-976B-10983E584F74}"/>
                  </a:ext>
                </a:extLst>
              </p:cNvPr>
              <p:cNvSpPr/>
              <p:nvPr/>
            </p:nvSpPr>
            <p:spPr>
              <a:xfrm>
                <a:off x="1467458" y="565864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5139BB50-DD9D-4ACB-9BFA-BD2B2AF316DF}"/>
                  </a:ext>
                </a:extLst>
              </p:cNvPr>
              <p:cNvSpPr/>
              <p:nvPr/>
            </p:nvSpPr>
            <p:spPr>
              <a:xfrm>
                <a:off x="1849273" y="566575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1A9EDCB-BF0E-4FA6-B54B-B213115C8CAD}"/>
                  </a:ext>
                </a:extLst>
              </p:cNvPr>
              <p:cNvSpPr/>
              <p:nvPr/>
            </p:nvSpPr>
            <p:spPr>
              <a:xfrm>
                <a:off x="2604011" y="565302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A4824740-E25B-49C8-9860-94056E964AF7}"/>
                  </a:ext>
                </a:extLst>
              </p:cNvPr>
              <p:cNvSpPr/>
              <p:nvPr/>
            </p:nvSpPr>
            <p:spPr>
              <a:xfrm>
                <a:off x="3473057" y="566575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274100E-96C3-4B15-83E7-F76602599DB0}"/>
                  </a:ext>
                </a:extLst>
              </p:cNvPr>
              <p:cNvSpPr/>
              <p:nvPr/>
            </p:nvSpPr>
            <p:spPr>
              <a:xfrm>
                <a:off x="1467458" y="376642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C8301C12-08DD-4515-AB3D-E509F0D03031}"/>
                  </a:ext>
                </a:extLst>
              </p:cNvPr>
              <p:cNvSpPr/>
              <p:nvPr/>
            </p:nvSpPr>
            <p:spPr>
              <a:xfrm>
                <a:off x="1849274" y="3765021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342C4399-0DCD-41BE-B059-F9A3F147ED59}"/>
                  </a:ext>
                </a:extLst>
              </p:cNvPr>
              <p:cNvSpPr/>
              <p:nvPr/>
            </p:nvSpPr>
            <p:spPr>
              <a:xfrm>
                <a:off x="4008252" y="3763530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9E87A56-9B54-455C-BB53-5200FE95559E}"/>
                  </a:ext>
                </a:extLst>
              </p:cNvPr>
              <p:cNvSpPr/>
              <p:nvPr/>
            </p:nvSpPr>
            <p:spPr>
              <a:xfrm>
                <a:off x="2824366" y="3757951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4091DB11-11E3-43D2-9F52-EFEBFB344E02}"/>
                  </a:ext>
                </a:extLst>
              </p:cNvPr>
              <p:cNvSpPr/>
              <p:nvPr/>
            </p:nvSpPr>
            <p:spPr>
              <a:xfrm>
                <a:off x="3626436" y="376651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5F3A21D-DD6C-4C6C-BE59-93D99BFE0F1A}"/>
                  </a:ext>
                </a:extLst>
              </p:cNvPr>
              <p:cNvCxnSpPr/>
              <p:nvPr/>
            </p:nvCxnSpPr>
            <p:spPr>
              <a:xfrm>
                <a:off x="1147554" y="5341404"/>
                <a:ext cx="330103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C4917F3-34FE-44CF-946C-F9C72513A518}"/>
                  </a:ext>
                </a:extLst>
              </p:cNvPr>
              <p:cNvSpPr/>
              <p:nvPr/>
            </p:nvSpPr>
            <p:spPr>
              <a:xfrm>
                <a:off x="1467459" y="527872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48437F0-3AC4-4F4A-AACC-A7B7844B4CEE}"/>
                  </a:ext>
                </a:extLst>
              </p:cNvPr>
              <p:cNvSpPr/>
              <p:nvPr/>
            </p:nvSpPr>
            <p:spPr>
              <a:xfrm>
                <a:off x="2107264" y="528088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6E05203-6FF5-41F7-9ACE-CDA4FECF46D7}"/>
                  </a:ext>
                </a:extLst>
              </p:cNvPr>
              <p:cNvSpPr/>
              <p:nvPr/>
            </p:nvSpPr>
            <p:spPr>
              <a:xfrm>
                <a:off x="2604012" y="527310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A43C5383-D515-43F4-A91C-3C916D5C85C9}"/>
                  </a:ext>
                </a:extLst>
              </p:cNvPr>
              <p:cNvSpPr/>
              <p:nvPr/>
            </p:nvSpPr>
            <p:spPr>
              <a:xfrm>
                <a:off x="4166508" y="5279491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542AB78-C352-4C6C-8B95-5C23BD95DB47}"/>
                  </a:ext>
                </a:extLst>
              </p:cNvPr>
              <p:cNvSpPr/>
              <p:nvPr/>
            </p:nvSpPr>
            <p:spPr>
              <a:xfrm>
                <a:off x="3626436" y="528217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4AC168C-11B3-4983-8A0A-2A3BE84F6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4908" y="3473567"/>
                <a:ext cx="0" cy="2515243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8B3C8A2-848D-410D-B89F-032CEA67B2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357" y="3453693"/>
                <a:ext cx="0" cy="2515243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F7348E6D-5BBC-4200-A2CC-70381E5F04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5297" y="3453693"/>
                <a:ext cx="0" cy="2515243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017F82A-3199-4E21-8655-449B980097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7558" y="3473567"/>
                <a:ext cx="0" cy="2515243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B49819B-AC57-42ED-A4BE-1DA13DA50158}"/>
                </a:ext>
              </a:extLst>
            </p:cNvPr>
            <p:cNvSpPr/>
            <p:nvPr/>
          </p:nvSpPr>
          <p:spPr>
            <a:xfrm>
              <a:off x="8166203" y="925377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1F81DE6-9215-4772-B18C-8EC990CC59AE}"/>
                </a:ext>
              </a:extLst>
            </p:cNvPr>
            <p:cNvSpPr/>
            <p:nvPr/>
          </p:nvSpPr>
          <p:spPr>
            <a:xfrm>
              <a:off x="8170521" y="1305048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A36F9AE-5D14-4DE8-8A8B-6BACFACBEE36}"/>
                </a:ext>
              </a:extLst>
            </p:cNvPr>
            <p:cNvSpPr/>
            <p:nvPr/>
          </p:nvSpPr>
          <p:spPr>
            <a:xfrm flipV="1">
              <a:off x="8180047" y="925581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5A8493A-995E-4854-B3C8-1F1D0878D7A8}"/>
                </a:ext>
              </a:extLst>
            </p:cNvPr>
            <p:cNvSpPr/>
            <p:nvPr/>
          </p:nvSpPr>
          <p:spPr>
            <a:xfrm flipV="1">
              <a:off x="8160996" y="1299428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43066C7-C863-40A6-A4EB-F713E23F0AC4}"/>
              </a:ext>
            </a:extLst>
          </p:cNvPr>
          <p:cNvGrpSpPr/>
          <p:nvPr/>
        </p:nvGrpSpPr>
        <p:grpSpPr>
          <a:xfrm>
            <a:off x="1132711" y="3409638"/>
            <a:ext cx="3746303" cy="2535117"/>
            <a:chOff x="1132711" y="3409638"/>
            <a:chExt cx="3746303" cy="2535117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AF0895D-7FAB-44C1-97E2-0C84F4DBBF49}"/>
                </a:ext>
              </a:extLst>
            </p:cNvPr>
            <p:cNvCxnSpPr/>
            <p:nvPr/>
          </p:nvCxnSpPr>
          <p:spPr>
            <a:xfrm>
              <a:off x="1144594" y="491341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E07D4AF-2847-441C-A7FA-C7F04F78E040}"/>
                </a:ext>
              </a:extLst>
            </p:cNvPr>
            <p:cNvCxnSpPr>
              <a:cxnSpLocks/>
            </p:cNvCxnSpPr>
            <p:nvPr/>
          </p:nvCxnSpPr>
          <p:spPr>
            <a:xfrm>
              <a:off x="2155825" y="4537560"/>
              <a:ext cx="2289805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B097829-58A1-4C70-87F9-30A3AB408CAE}"/>
                </a:ext>
              </a:extLst>
            </p:cNvPr>
            <p:cNvCxnSpPr>
              <a:cxnSpLocks/>
            </p:cNvCxnSpPr>
            <p:nvPr/>
          </p:nvCxnSpPr>
          <p:spPr>
            <a:xfrm>
              <a:off x="2174875" y="4158408"/>
              <a:ext cx="2270755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1A25FB8-6D8D-418B-9537-FD1D17BA90D7}"/>
                </a:ext>
              </a:extLst>
            </p:cNvPr>
            <p:cNvCxnSpPr/>
            <p:nvPr/>
          </p:nvCxnSpPr>
          <p:spPr>
            <a:xfrm>
              <a:off x="1144594" y="377675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E848917-B76E-41E0-8301-827CF0A1332C}"/>
                </a:ext>
              </a:extLst>
            </p:cNvPr>
            <p:cNvCxnSpPr>
              <a:cxnSpLocks/>
              <a:stCxn id="285" idx="4"/>
              <a:endCxn id="280" idx="0"/>
            </p:cNvCxnSpPr>
            <p:nvPr/>
          </p:nvCxnSpPr>
          <p:spPr>
            <a:xfrm flipH="1">
              <a:off x="1526411" y="4598746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5E29F7F-4127-42F4-A4D4-6744FB1C38C4}"/>
                </a:ext>
              </a:extLst>
            </p:cNvPr>
            <p:cNvCxnSpPr>
              <a:cxnSpLocks/>
              <a:stCxn id="299" idx="4"/>
              <a:endCxn id="289" idx="0"/>
            </p:cNvCxnSpPr>
            <p:nvPr/>
          </p:nvCxnSpPr>
          <p:spPr>
            <a:xfrm>
              <a:off x="1526411" y="3846193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21FB68A-B58C-4601-87F9-2B79267CB61C}"/>
                </a:ext>
              </a:extLst>
            </p:cNvPr>
            <p:cNvCxnSpPr>
              <a:cxnSpLocks/>
              <a:stCxn id="305" idx="4"/>
              <a:endCxn id="295" idx="0"/>
            </p:cNvCxnSpPr>
            <p:nvPr/>
          </p:nvCxnSpPr>
          <p:spPr>
            <a:xfrm flipH="1">
              <a:off x="1526411" y="5358498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11CA121-9789-469C-A481-1ABF7712BCDD}"/>
                </a:ext>
              </a:extLst>
            </p:cNvPr>
            <p:cNvCxnSpPr>
              <a:cxnSpLocks/>
              <a:stCxn id="300" idx="4"/>
              <a:endCxn id="296" idx="0"/>
            </p:cNvCxnSpPr>
            <p:nvPr/>
          </p:nvCxnSpPr>
          <p:spPr>
            <a:xfrm flipH="1">
              <a:off x="1908226" y="3844791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FFE3851-322F-45A5-892A-75C3522E2A7D}"/>
                </a:ext>
              </a:extLst>
            </p:cNvPr>
            <p:cNvCxnSpPr>
              <a:cxnSpLocks/>
              <a:stCxn id="281" idx="4"/>
              <a:endCxn id="306" idx="0"/>
            </p:cNvCxnSpPr>
            <p:nvPr/>
          </p:nvCxnSpPr>
          <p:spPr>
            <a:xfrm flipH="1">
              <a:off x="2166217" y="4978662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23636EA5-68E5-4AE8-8E08-AD995745A386}"/>
                </a:ext>
              </a:extLst>
            </p:cNvPr>
            <p:cNvCxnSpPr>
              <a:cxnSpLocks/>
              <a:stCxn id="286" idx="0"/>
              <a:endCxn id="290" idx="4"/>
            </p:cNvCxnSpPr>
            <p:nvPr/>
          </p:nvCxnSpPr>
          <p:spPr>
            <a:xfrm flipV="1">
              <a:off x="2153468" y="4229866"/>
              <a:ext cx="184" cy="256091"/>
            </a:xfrm>
            <a:prstGeom prst="line">
              <a:avLst/>
            </a:prstGeom>
            <a:ln w="31750" cap="sq">
              <a:solidFill>
                <a:schemeClr val="accent2"/>
              </a:solidFill>
              <a:headEnd type="none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95B6B1C-7892-40B6-8AD3-4C78D804AD66}"/>
                </a:ext>
              </a:extLst>
            </p:cNvPr>
            <p:cNvCxnSpPr>
              <a:cxnSpLocks/>
              <a:stCxn id="284" idx="0"/>
              <a:endCxn id="292" idx="4"/>
            </p:cNvCxnSpPr>
            <p:nvPr/>
          </p:nvCxnSpPr>
          <p:spPr>
            <a:xfrm flipV="1">
              <a:off x="2662964" y="4215021"/>
              <a:ext cx="0" cy="637200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05A4C1C-A511-4B61-9599-AB863ADDFCD4}"/>
                </a:ext>
              </a:extLst>
            </p:cNvPr>
            <p:cNvCxnSpPr>
              <a:cxnSpLocks/>
              <a:stCxn id="288" idx="0"/>
              <a:endCxn id="302" idx="4"/>
            </p:cNvCxnSpPr>
            <p:nvPr/>
          </p:nvCxnSpPr>
          <p:spPr>
            <a:xfrm flipV="1">
              <a:off x="2883319" y="3837721"/>
              <a:ext cx="0" cy="637200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D5AEE36-AAF0-45F1-B651-92832B7E450A}"/>
                </a:ext>
              </a:extLst>
            </p:cNvPr>
            <p:cNvCxnSpPr>
              <a:cxnSpLocks/>
              <a:stCxn id="293" idx="4"/>
              <a:endCxn id="298" idx="0"/>
            </p:cNvCxnSpPr>
            <p:nvPr/>
          </p:nvCxnSpPr>
          <p:spPr>
            <a:xfrm>
              <a:off x="3530607" y="4229866"/>
              <a:ext cx="1403" cy="139183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A1DA96F-9CAA-4765-9F26-8A52A1A80311}"/>
                </a:ext>
              </a:extLst>
            </p:cNvPr>
            <p:cNvCxnSpPr>
              <a:cxnSpLocks/>
              <a:stCxn id="303" idx="4"/>
              <a:endCxn id="309" idx="0"/>
            </p:cNvCxnSpPr>
            <p:nvPr/>
          </p:nvCxnSpPr>
          <p:spPr>
            <a:xfrm>
              <a:off x="3685389" y="3846283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7ED429A-51FA-4974-B486-E77679C563D1}"/>
                </a:ext>
              </a:extLst>
            </p:cNvPr>
            <p:cNvCxnSpPr>
              <a:cxnSpLocks/>
              <a:stCxn id="287" idx="4"/>
              <a:endCxn id="282" idx="0"/>
            </p:cNvCxnSpPr>
            <p:nvPr/>
          </p:nvCxnSpPr>
          <p:spPr>
            <a:xfrm flipH="1">
              <a:off x="3337489" y="4598746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EAB3B2B-04D5-428B-BC0C-4FA16DE92452}"/>
                </a:ext>
              </a:extLst>
            </p:cNvPr>
            <p:cNvCxnSpPr>
              <a:cxnSpLocks/>
              <a:stCxn id="283" idx="0"/>
              <a:endCxn id="301" idx="4"/>
            </p:cNvCxnSpPr>
            <p:nvPr/>
          </p:nvCxnSpPr>
          <p:spPr>
            <a:xfrm flipH="1" flipV="1">
              <a:off x="4067205" y="3843300"/>
              <a:ext cx="1" cy="1015002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D20FF31-4591-43DD-B626-0A7E07836D03}"/>
                </a:ext>
              </a:extLst>
            </p:cNvPr>
            <p:cNvCxnSpPr>
              <a:cxnSpLocks/>
              <a:stCxn id="291" idx="4"/>
              <a:endCxn id="308" idx="0"/>
            </p:cNvCxnSpPr>
            <p:nvPr/>
          </p:nvCxnSpPr>
          <p:spPr>
            <a:xfrm>
              <a:off x="4225461" y="4221047"/>
              <a:ext cx="0" cy="1014389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071901D-23B8-44DA-8B09-DC8B8E793787}"/>
                </a:ext>
              </a:extLst>
            </p:cNvPr>
            <p:cNvCxnSpPr>
              <a:cxnSpLocks/>
              <a:stCxn id="307" idx="4"/>
              <a:endCxn id="297" idx="0"/>
            </p:cNvCxnSpPr>
            <p:nvPr/>
          </p:nvCxnSpPr>
          <p:spPr>
            <a:xfrm flipH="1">
              <a:off x="2662964" y="5352878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6F760E5-1FC7-4B4B-AF5C-9702C9142B24}"/>
                </a:ext>
              </a:extLst>
            </p:cNvPr>
            <p:cNvSpPr/>
            <p:nvPr/>
          </p:nvSpPr>
          <p:spPr>
            <a:xfrm>
              <a:off x="1464498" y="4854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2C0FA0AF-4C46-4751-8049-82BDF6572F25}"/>
                </a:ext>
              </a:extLst>
            </p:cNvPr>
            <p:cNvSpPr/>
            <p:nvPr/>
          </p:nvSpPr>
          <p:spPr>
            <a:xfrm>
              <a:off x="2104305" y="4854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EB16E94-163F-4F9F-A652-95D1231E0DCA}"/>
                </a:ext>
              </a:extLst>
            </p:cNvPr>
            <p:cNvSpPr/>
            <p:nvPr/>
          </p:nvSpPr>
          <p:spPr>
            <a:xfrm>
              <a:off x="3275576" y="4854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D4CE22C-3B7F-4E28-80B4-CE8174F3CC62}"/>
                </a:ext>
              </a:extLst>
            </p:cNvPr>
            <p:cNvSpPr/>
            <p:nvPr/>
          </p:nvSpPr>
          <p:spPr>
            <a:xfrm>
              <a:off x="4005293" y="485830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06AE3C-9662-4EB0-A066-6BDDB245EA52}"/>
                </a:ext>
              </a:extLst>
            </p:cNvPr>
            <p:cNvSpPr/>
            <p:nvPr/>
          </p:nvSpPr>
          <p:spPr>
            <a:xfrm>
              <a:off x="2601051" y="48522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1B36749-F6A7-4BB8-A736-71E6A3769D3E}"/>
                </a:ext>
              </a:extLst>
            </p:cNvPr>
            <p:cNvSpPr/>
            <p:nvPr/>
          </p:nvSpPr>
          <p:spPr>
            <a:xfrm>
              <a:off x="1464499" y="44749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FF11FAE-A8E1-4B89-9836-83B809C08063}"/>
                </a:ext>
              </a:extLst>
            </p:cNvPr>
            <p:cNvSpPr/>
            <p:nvPr/>
          </p:nvSpPr>
          <p:spPr>
            <a:xfrm>
              <a:off x="2091555" y="44859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F3266ED-3DD5-444E-BC24-02F93D9F90C8}"/>
                </a:ext>
              </a:extLst>
            </p:cNvPr>
            <p:cNvSpPr/>
            <p:nvPr/>
          </p:nvSpPr>
          <p:spPr>
            <a:xfrm>
              <a:off x="3275577" y="44749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8DE7141D-B8F0-4C98-8E63-1034360E15FE}"/>
                </a:ext>
              </a:extLst>
            </p:cNvPr>
            <p:cNvSpPr/>
            <p:nvPr/>
          </p:nvSpPr>
          <p:spPr>
            <a:xfrm>
              <a:off x="2821406" y="447492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7C1EEF5-E2F6-40BC-9BC1-BF90A63F91B6}"/>
                </a:ext>
              </a:extLst>
            </p:cNvPr>
            <p:cNvSpPr/>
            <p:nvPr/>
          </p:nvSpPr>
          <p:spPr>
            <a:xfrm>
              <a:off x="1464498" y="409649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B2BB1A7-AC8C-49DA-9354-6A9B114AD791}"/>
                </a:ext>
              </a:extLst>
            </p:cNvPr>
            <p:cNvSpPr/>
            <p:nvPr/>
          </p:nvSpPr>
          <p:spPr>
            <a:xfrm>
              <a:off x="2091739" y="410604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BE315EB1-2AEE-4C8A-9967-04C7811B8AC3}"/>
                </a:ext>
              </a:extLst>
            </p:cNvPr>
            <p:cNvSpPr/>
            <p:nvPr/>
          </p:nvSpPr>
          <p:spPr>
            <a:xfrm>
              <a:off x="4163548" y="409722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BE599B6-12FA-4A74-9239-47BF84062EF9}"/>
                </a:ext>
              </a:extLst>
            </p:cNvPr>
            <p:cNvSpPr/>
            <p:nvPr/>
          </p:nvSpPr>
          <p:spPr>
            <a:xfrm>
              <a:off x="2601051" y="40911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2814902-AADD-4ACA-A43F-62BDCB1CE5FA}"/>
                </a:ext>
              </a:extLst>
            </p:cNvPr>
            <p:cNvSpPr/>
            <p:nvPr/>
          </p:nvSpPr>
          <p:spPr>
            <a:xfrm>
              <a:off x="3468694" y="410604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FFC80BA-2789-4CCA-9E08-60DB37076772}"/>
                </a:ext>
              </a:extLst>
            </p:cNvPr>
            <p:cNvCxnSpPr/>
            <p:nvPr/>
          </p:nvCxnSpPr>
          <p:spPr>
            <a:xfrm>
              <a:off x="1144594" y="5677266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D81A9F74-66FD-486F-B533-5A978DE4933C}"/>
                </a:ext>
              </a:extLst>
            </p:cNvPr>
            <p:cNvSpPr/>
            <p:nvPr/>
          </p:nvSpPr>
          <p:spPr>
            <a:xfrm>
              <a:off x="1464498" y="561458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5F8399F-F717-44EB-9A41-9D30F20442C6}"/>
                </a:ext>
              </a:extLst>
            </p:cNvPr>
            <p:cNvSpPr/>
            <p:nvPr/>
          </p:nvSpPr>
          <p:spPr>
            <a:xfrm>
              <a:off x="1846313" y="56217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DCF4B60-0CA5-4BAC-BC08-BE8A44DEEC24}"/>
                </a:ext>
              </a:extLst>
            </p:cNvPr>
            <p:cNvSpPr/>
            <p:nvPr/>
          </p:nvSpPr>
          <p:spPr>
            <a:xfrm>
              <a:off x="2601051" y="560896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E1454E8E-9DB2-4A45-BBD4-ECF5A960BEB1}"/>
                </a:ext>
              </a:extLst>
            </p:cNvPr>
            <p:cNvSpPr/>
            <p:nvPr/>
          </p:nvSpPr>
          <p:spPr>
            <a:xfrm>
              <a:off x="3470097" y="56217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82A2A1E-C996-471C-834D-07305E6548C8}"/>
                </a:ext>
              </a:extLst>
            </p:cNvPr>
            <p:cNvSpPr/>
            <p:nvPr/>
          </p:nvSpPr>
          <p:spPr>
            <a:xfrm>
              <a:off x="1464498" y="372236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FDC86A96-4F74-4C88-BE6F-B9131FCD45DE}"/>
                </a:ext>
              </a:extLst>
            </p:cNvPr>
            <p:cNvSpPr/>
            <p:nvPr/>
          </p:nvSpPr>
          <p:spPr>
            <a:xfrm>
              <a:off x="1846314" y="372096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930D251-F562-434A-B2C3-A40B360F140C}"/>
                </a:ext>
              </a:extLst>
            </p:cNvPr>
            <p:cNvSpPr/>
            <p:nvPr/>
          </p:nvSpPr>
          <p:spPr>
            <a:xfrm>
              <a:off x="4005292" y="37194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26DC050-CF6A-45B8-B116-8189BF4FF0DC}"/>
                </a:ext>
              </a:extLst>
            </p:cNvPr>
            <p:cNvSpPr/>
            <p:nvPr/>
          </p:nvSpPr>
          <p:spPr>
            <a:xfrm>
              <a:off x="2821406" y="37138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CAC28B5B-7E7D-47E5-A2F5-3087388DEDEC}"/>
                </a:ext>
              </a:extLst>
            </p:cNvPr>
            <p:cNvSpPr/>
            <p:nvPr/>
          </p:nvSpPr>
          <p:spPr>
            <a:xfrm>
              <a:off x="3623476" y="37224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44807FA-F5BA-49C0-9A0A-215D84396323}"/>
                </a:ext>
              </a:extLst>
            </p:cNvPr>
            <p:cNvCxnSpPr/>
            <p:nvPr/>
          </p:nvCxnSpPr>
          <p:spPr>
            <a:xfrm>
              <a:off x="1144594" y="529734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87130A6-5F68-4256-BABD-7C93F3836386}"/>
                </a:ext>
              </a:extLst>
            </p:cNvPr>
            <p:cNvSpPr/>
            <p:nvPr/>
          </p:nvSpPr>
          <p:spPr>
            <a:xfrm>
              <a:off x="1464499" y="52346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D5B3657F-6CB7-476D-9938-E244B4DF3711}"/>
                </a:ext>
              </a:extLst>
            </p:cNvPr>
            <p:cNvSpPr/>
            <p:nvPr/>
          </p:nvSpPr>
          <p:spPr>
            <a:xfrm>
              <a:off x="2104304" y="52368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4C1BFCA-EB7F-4712-89B2-3D631D3B47C5}"/>
                </a:ext>
              </a:extLst>
            </p:cNvPr>
            <p:cNvSpPr/>
            <p:nvPr/>
          </p:nvSpPr>
          <p:spPr>
            <a:xfrm>
              <a:off x="2601052" y="522905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206EC674-086E-446A-8927-1AC77A6B4C38}"/>
                </a:ext>
              </a:extLst>
            </p:cNvPr>
            <p:cNvSpPr/>
            <p:nvPr/>
          </p:nvSpPr>
          <p:spPr>
            <a:xfrm>
              <a:off x="4163548" y="52354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8DB20711-DD43-4418-99EF-57CF7F32A66B}"/>
                </a:ext>
              </a:extLst>
            </p:cNvPr>
            <p:cNvSpPr/>
            <p:nvPr/>
          </p:nvSpPr>
          <p:spPr>
            <a:xfrm>
              <a:off x="3623476" y="523811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B13449B-5D9D-4871-B3E3-F7ED10D0D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948" y="3429512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78652B2-CA15-4182-A850-10FDAA2DB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1397" y="3409638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D7B35660-2068-4CD8-A2EB-72CE09881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337" y="3409638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BF4426AC-0115-4A09-B5DD-416A4A2A7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4598" y="3429512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ADAF75C-1CDE-4343-A3A3-6FBC3118CFD8}"/>
                </a:ext>
              </a:extLst>
            </p:cNvPr>
            <p:cNvSpPr/>
            <p:nvPr/>
          </p:nvSpPr>
          <p:spPr>
            <a:xfrm>
              <a:off x="4431783" y="3776342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EBDA142-6EA7-4513-B087-D04509113296}"/>
                </a:ext>
              </a:extLst>
            </p:cNvPr>
            <p:cNvSpPr/>
            <p:nvPr/>
          </p:nvSpPr>
          <p:spPr>
            <a:xfrm>
              <a:off x="4436101" y="4156013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B9107DA-5D07-4E1C-BFD4-DD15DA9E6F35}"/>
                </a:ext>
              </a:extLst>
            </p:cNvPr>
            <p:cNvSpPr/>
            <p:nvPr/>
          </p:nvSpPr>
          <p:spPr>
            <a:xfrm flipV="1">
              <a:off x="4445627" y="3776546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BD7E8B5-8EAF-4F0D-82E2-FA897028A4EF}"/>
                </a:ext>
              </a:extLst>
            </p:cNvPr>
            <p:cNvSpPr/>
            <p:nvPr/>
          </p:nvSpPr>
          <p:spPr>
            <a:xfrm flipV="1">
              <a:off x="4426576" y="4150393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965E43F-0B73-45FA-8713-C9702A3DFB22}"/>
                </a:ext>
              </a:extLst>
            </p:cNvPr>
            <p:cNvCxnSpPr>
              <a:cxnSpLocks/>
            </p:cNvCxnSpPr>
            <p:nvPr/>
          </p:nvCxnSpPr>
          <p:spPr>
            <a:xfrm>
              <a:off x="1144594" y="4157530"/>
              <a:ext cx="10207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B31242-453F-42F4-BA97-C1865F1566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2711" y="4538719"/>
              <a:ext cx="10207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BB216495-1215-4715-85F6-70331276E807}"/>
              </a:ext>
            </a:extLst>
          </p:cNvPr>
          <p:cNvCxnSpPr/>
          <p:nvPr/>
        </p:nvCxnSpPr>
        <p:spPr>
          <a:xfrm>
            <a:off x="5327926" y="4932781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5D66316E-F2EC-4FE1-BDC3-E13C62494F97}"/>
              </a:ext>
            </a:extLst>
          </p:cNvPr>
          <p:cNvCxnSpPr/>
          <p:nvPr/>
        </p:nvCxnSpPr>
        <p:spPr>
          <a:xfrm>
            <a:off x="5327926" y="3796121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4C8E2DAE-25B4-435D-A6DB-39D99790EB72}"/>
              </a:ext>
            </a:extLst>
          </p:cNvPr>
          <p:cNvCxnSpPr>
            <a:cxnSpLocks/>
            <a:stCxn id="402" idx="4"/>
            <a:endCxn id="397" idx="0"/>
          </p:cNvCxnSpPr>
          <p:nvPr/>
        </p:nvCxnSpPr>
        <p:spPr>
          <a:xfrm flipH="1">
            <a:off x="5709743" y="4618108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85115F78-2015-4A81-8790-A23B6DD1A6BD}"/>
              </a:ext>
            </a:extLst>
          </p:cNvPr>
          <p:cNvCxnSpPr>
            <a:cxnSpLocks/>
            <a:stCxn id="416" idx="4"/>
            <a:endCxn id="406" idx="0"/>
          </p:cNvCxnSpPr>
          <p:nvPr/>
        </p:nvCxnSpPr>
        <p:spPr>
          <a:xfrm>
            <a:off x="5709743" y="3865555"/>
            <a:ext cx="0" cy="250302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F6A211B7-942D-4767-94B9-B92E8794C610}"/>
              </a:ext>
            </a:extLst>
          </p:cNvPr>
          <p:cNvCxnSpPr>
            <a:cxnSpLocks/>
            <a:stCxn id="422" idx="4"/>
            <a:endCxn id="412" idx="0"/>
          </p:cNvCxnSpPr>
          <p:nvPr/>
        </p:nvCxnSpPr>
        <p:spPr>
          <a:xfrm flipH="1">
            <a:off x="5709743" y="5377860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3A51FF5-C64F-405D-94AA-0A8A8D9354AA}"/>
              </a:ext>
            </a:extLst>
          </p:cNvPr>
          <p:cNvCxnSpPr>
            <a:cxnSpLocks/>
            <a:stCxn id="417" idx="4"/>
            <a:endCxn id="413" idx="0"/>
          </p:cNvCxnSpPr>
          <p:nvPr/>
        </p:nvCxnSpPr>
        <p:spPr>
          <a:xfrm flipH="1">
            <a:off x="6091558" y="3864153"/>
            <a:ext cx="1" cy="1776910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93E486D0-881E-48A3-B9EC-745377F7A5AC}"/>
              </a:ext>
            </a:extLst>
          </p:cNvPr>
          <p:cNvCxnSpPr>
            <a:cxnSpLocks/>
            <a:stCxn id="398" idx="4"/>
            <a:endCxn id="423" idx="0"/>
          </p:cNvCxnSpPr>
          <p:nvPr/>
        </p:nvCxnSpPr>
        <p:spPr>
          <a:xfrm flipH="1">
            <a:off x="6349549" y="4998024"/>
            <a:ext cx="1" cy="258167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E6929D4B-DE39-4C45-BFC2-CFE5EC1C597C}"/>
              </a:ext>
            </a:extLst>
          </p:cNvPr>
          <p:cNvCxnSpPr>
            <a:cxnSpLocks/>
            <a:stCxn id="403" idx="4"/>
            <a:endCxn id="407" idx="0"/>
          </p:cNvCxnSpPr>
          <p:nvPr/>
        </p:nvCxnSpPr>
        <p:spPr>
          <a:xfrm flipH="1">
            <a:off x="6334379" y="4239673"/>
            <a:ext cx="3741" cy="266781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3D5D94AB-F516-40F3-A967-416E2B78797B}"/>
              </a:ext>
            </a:extLst>
          </p:cNvPr>
          <p:cNvCxnSpPr>
            <a:cxnSpLocks/>
            <a:stCxn id="401" idx="0"/>
            <a:endCxn id="409" idx="4"/>
          </p:cNvCxnSpPr>
          <p:nvPr/>
        </p:nvCxnSpPr>
        <p:spPr>
          <a:xfrm flipH="1" flipV="1">
            <a:off x="6843691" y="4615434"/>
            <a:ext cx="2605" cy="256149"/>
          </a:xfrm>
          <a:prstGeom prst="line">
            <a:avLst/>
          </a:prstGeom>
          <a:ln w="31750" cap="sq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89454B0-DD28-4B44-ABA4-31803B5C0834}"/>
              </a:ext>
            </a:extLst>
          </p:cNvPr>
          <p:cNvCxnSpPr>
            <a:cxnSpLocks/>
            <a:stCxn id="405" idx="0"/>
            <a:endCxn id="419" idx="4"/>
          </p:cNvCxnSpPr>
          <p:nvPr/>
        </p:nvCxnSpPr>
        <p:spPr>
          <a:xfrm flipH="1" flipV="1">
            <a:off x="7066651" y="3857083"/>
            <a:ext cx="1320" cy="247729"/>
          </a:xfrm>
          <a:prstGeom prst="line">
            <a:avLst/>
          </a:prstGeom>
          <a:ln w="31750" cap="sq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EC99009A-93D7-43A5-B869-D30145574997}"/>
              </a:ext>
            </a:extLst>
          </p:cNvPr>
          <p:cNvCxnSpPr>
            <a:cxnSpLocks/>
            <a:stCxn id="410" idx="4"/>
            <a:endCxn id="415" idx="0"/>
          </p:cNvCxnSpPr>
          <p:nvPr/>
        </p:nvCxnSpPr>
        <p:spPr>
          <a:xfrm>
            <a:off x="7711334" y="4630279"/>
            <a:ext cx="4008" cy="1010784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694AC3AD-0C7A-40E4-8A36-0589DC066B07}"/>
              </a:ext>
            </a:extLst>
          </p:cNvPr>
          <p:cNvCxnSpPr>
            <a:cxnSpLocks/>
            <a:stCxn id="420" idx="4"/>
            <a:endCxn id="426" idx="0"/>
          </p:cNvCxnSpPr>
          <p:nvPr/>
        </p:nvCxnSpPr>
        <p:spPr>
          <a:xfrm>
            <a:off x="7868721" y="3865645"/>
            <a:ext cx="0" cy="1391834"/>
          </a:xfrm>
          <a:prstGeom prst="line">
            <a:avLst/>
          </a:prstGeom>
          <a:ln w="317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CD7A242-9370-4142-8269-7770129CE8A6}"/>
              </a:ext>
            </a:extLst>
          </p:cNvPr>
          <p:cNvCxnSpPr>
            <a:cxnSpLocks/>
            <a:stCxn id="404" idx="4"/>
            <a:endCxn id="399" idx="0"/>
          </p:cNvCxnSpPr>
          <p:nvPr/>
        </p:nvCxnSpPr>
        <p:spPr>
          <a:xfrm flipH="1">
            <a:off x="7520821" y="4228637"/>
            <a:ext cx="1321" cy="645562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EEAE440-2B6A-4B6B-A1E2-2C9324568E73}"/>
              </a:ext>
            </a:extLst>
          </p:cNvPr>
          <p:cNvCxnSpPr>
            <a:cxnSpLocks/>
            <a:stCxn id="400" idx="0"/>
            <a:endCxn id="418" idx="4"/>
          </p:cNvCxnSpPr>
          <p:nvPr/>
        </p:nvCxnSpPr>
        <p:spPr>
          <a:xfrm flipH="1" flipV="1">
            <a:off x="8250537" y="3862662"/>
            <a:ext cx="1" cy="1015002"/>
          </a:xfrm>
          <a:prstGeom prst="line">
            <a:avLst/>
          </a:prstGeom>
          <a:ln w="3175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9BE550DB-784D-41B5-AC9F-C1F05BEBD178}"/>
              </a:ext>
            </a:extLst>
          </p:cNvPr>
          <p:cNvCxnSpPr>
            <a:cxnSpLocks/>
            <a:stCxn id="408" idx="4"/>
            <a:endCxn id="425" idx="0"/>
          </p:cNvCxnSpPr>
          <p:nvPr/>
        </p:nvCxnSpPr>
        <p:spPr>
          <a:xfrm>
            <a:off x="8406188" y="4621460"/>
            <a:ext cx="2605" cy="633338"/>
          </a:xfrm>
          <a:prstGeom prst="line">
            <a:avLst/>
          </a:prstGeom>
          <a:ln w="317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D6522931-9027-49F4-B7FD-4AD05F766F8E}"/>
              </a:ext>
            </a:extLst>
          </p:cNvPr>
          <p:cNvCxnSpPr>
            <a:cxnSpLocks/>
            <a:stCxn id="424" idx="4"/>
            <a:endCxn id="414" idx="0"/>
          </p:cNvCxnSpPr>
          <p:nvPr/>
        </p:nvCxnSpPr>
        <p:spPr>
          <a:xfrm flipH="1">
            <a:off x="6846296" y="5372240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 396">
            <a:extLst>
              <a:ext uri="{FF2B5EF4-FFF2-40B4-BE49-F238E27FC236}">
                <a16:creationId xmlns:a16="http://schemas.microsoft.com/office/drawing/2014/main" id="{F37413CC-A468-4F0D-B6F3-851253763B99}"/>
              </a:ext>
            </a:extLst>
          </p:cNvPr>
          <p:cNvSpPr/>
          <p:nvPr/>
        </p:nvSpPr>
        <p:spPr>
          <a:xfrm>
            <a:off x="5647830" y="487419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72AF863F-3D42-43EA-BE64-093322DD3871}"/>
              </a:ext>
            </a:extLst>
          </p:cNvPr>
          <p:cNvSpPr/>
          <p:nvPr/>
        </p:nvSpPr>
        <p:spPr>
          <a:xfrm>
            <a:off x="6287637" y="487419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DFFCAD0F-D054-4120-8EA2-E40B0430F2FB}"/>
              </a:ext>
            </a:extLst>
          </p:cNvPr>
          <p:cNvSpPr/>
          <p:nvPr/>
        </p:nvSpPr>
        <p:spPr>
          <a:xfrm>
            <a:off x="7458908" y="487419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4F78DE7-E01F-4830-8C70-DD5CDE631AA2}"/>
              </a:ext>
            </a:extLst>
          </p:cNvPr>
          <p:cNvSpPr/>
          <p:nvPr/>
        </p:nvSpPr>
        <p:spPr>
          <a:xfrm>
            <a:off x="8188625" y="487766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140C35C6-BAA9-463A-95A6-C05815926EAB}"/>
              </a:ext>
            </a:extLst>
          </p:cNvPr>
          <p:cNvSpPr/>
          <p:nvPr/>
        </p:nvSpPr>
        <p:spPr>
          <a:xfrm>
            <a:off x="6784383" y="487158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4FCD9C5-AB00-4B9D-9E49-033FA2A86570}"/>
              </a:ext>
            </a:extLst>
          </p:cNvPr>
          <p:cNvSpPr/>
          <p:nvPr/>
        </p:nvSpPr>
        <p:spPr>
          <a:xfrm>
            <a:off x="5647831" y="449428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04551E5-4158-4CF2-AE8E-5F293266F5CA}"/>
              </a:ext>
            </a:extLst>
          </p:cNvPr>
          <p:cNvSpPr/>
          <p:nvPr/>
        </p:nvSpPr>
        <p:spPr>
          <a:xfrm>
            <a:off x="5647830" y="4115857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4C493517-CDB1-4F54-B0E2-88120C3821E9}"/>
              </a:ext>
            </a:extLst>
          </p:cNvPr>
          <p:cNvGrpSpPr/>
          <p:nvPr/>
        </p:nvGrpSpPr>
        <p:grpSpPr>
          <a:xfrm>
            <a:off x="6272466" y="4491609"/>
            <a:ext cx="2353891" cy="138670"/>
            <a:chOff x="6275071" y="4110558"/>
            <a:chExt cx="2353891" cy="138670"/>
          </a:xfrm>
        </p:grpSpPr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FE11360-0E64-46D2-B8E5-C004583C8212}"/>
                </a:ext>
              </a:extLst>
            </p:cNvPr>
            <p:cNvCxnSpPr>
              <a:cxnSpLocks/>
            </p:cNvCxnSpPr>
            <p:nvPr/>
          </p:nvCxnSpPr>
          <p:spPr>
            <a:xfrm>
              <a:off x="6358207" y="4177770"/>
              <a:ext cx="2270755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D0F4BB2-2520-405B-9580-6CFDEADF64CF}"/>
                </a:ext>
              </a:extLst>
            </p:cNvPr>
            <p:cNvSpPr/>
            <p:nvPr/>
          </p:nvSpPr>
          <p:spPr>
            <a:xfrm>
              <a:off x="6275071" y="412540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115119C-3404-4828-9B22-06D8B4D04134}"/>
                </a:ext>
              </a:extLst>
            </p:cNvPr>
            <p:cNvSpPr/>
            <p:nvPr/>
          </p:nvSpPr>
          <p:spPr>
            <a:xfrm>
              <a:off x="8346880" y="411658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C69F8C6-A2F2-499F-9F0C-B75C66265CCD}"/>
                </a:ext>
              </a:extLst>
            </p:cNvPr>
            <p:cNvSpPr/>
            <p:nvPr/>
          </p:nvSpPr>
          <p:spPr>
            <a:xfrm>
              <a:off x="6784383" y="41105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4A91294-0B6D-48C4-89BF-E8EEFDBE129F}"/>
                </a:ext>
              </a:extLst>
            </p:cNvPr>
            <p:cNvSpPr/>
            <p:nvPr/>
          </p:nvSpPr>
          <p:spPr>
            <a:xfrm>
              <a:off x="7652026" y="412540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6FFAD8E8-0376-4477-AA5B-AFEC2B0ACE92}"/>
              </a:ext>
            </a:extLst>
          </p:cNvPr>
          <p:cNvCxnSpPr/>
          <p:nvPr/>
        </p:nvCxnSpPr>
        <p:spPr>
          <a:xfrm>
            <a:off x="5327926" y="5696628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Oval 411">
            <a:extLst>
              <a:ext uri="{FF2B5EF4-FFF2-40B4-BE49-F238E27FC236}">
                <a16:creationId xmlns:a16="http://schemas.microsoft.com/office/drawing/2014/main" id="{BCED30F7-8376-4CF8-88BC-97082C5F0C7B}"/>
              </a:ext>
            </a:extLst>
          </p:cNvPr>
          <p:cNvSpPr/>
          <p:nvPr/>
        </p:nvSpPr>
        <p:spPr>
          <a:xfrm>
            <a:off x="5647830" y="563395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66837985-A166-4B5F-9F39-DB06AC5B2D30}"/>
              </a:ext>
            </a:extLst>
          </p:cNvPr>
          <p:cNvSpPr/>
          <p:nvPr/>
        </p:nvSpPr>
        <p:spPr>
          <a:xfrm>
            <a:off x="6029645" y="564106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079A559-1E0D-4A79-9D2A-99511223F5CC}"/>
              </a:ext>
            </a:extLst>
          </p:cNvPr>
          <p:cNvSpPr/>
          <p:nvPr/>
        </p:nvSpPr>
        <p:spPr>
          <a:xfrm>
            <a:off x="6784383" y="562833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AD695666-85B3-4051-8FEB-EECC3B26386E}"/>
              </a:ext>
            </a:extLst>
          </p:cNvPr>
          <p:cNvSpPr/>
          <p:nvPr/>
        </p:nvSpPr>
        <p:spPr>
          <a:xfrm>
            <a:off x="7653429" y="564106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4DBFEA58-0750-4778-A3B8-8C71EDC9E57B}"/>
              </a:ext>
            </a:extLst>
          </p:cNvPr>
          <p:cNvSpPr/>
          <p:nvPr/>
        </p:nvSpPr>
        <p:spPr>
          <a:xfrm>
            <a:off x="5647830" y="374173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D0FDD6BA-011E-4002-BDE7-68A6421A4D25}"/>
              </a:ext>
            </a:extLst>
          </p:cNvPr>
          <p:cNvSpPr/>
          <p:nvPr/>
        </p:nvSpPr>
        <p:spPr>
          <a:xfrm>
            <a:off x="6029646" y="374032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3464BD07-8615-43BF-BC0B-DCFC39B3A20E}"/>
              </a:ext>
            </a:extLst>
          </p:cNvPr>
          <p:cNvSpPr/>
          <p:nvPr/>
        </p:nvSpPr>
        <p:spPr>
          <a:xfrm>
            <a:off x="8188624" y="3738837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4A557E3-1C8F-438F-8777-18E64A8873F2}"/>
              </a:ext>
            </a:extLst>
          </p:cNvPr>
          <p:cNvSpPr/>
          <p:nvPr/>
        </p:nvSpPr>
        <p:spPr>
          <a:xfrm>
            <a:off x="7004738" y="373325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B660A1D-4B8F-484D-80D2-2E75EE63CFC6}"/>
              </a:ext>
            </a:extLst>
          </p:cNvPr>
          <p:cNvSpPr/>
          <p:nvPr/>
        </p:nvSpPr>
        <p:spPr>
          <a:xfrm>
            <a:off x="7806808" y="374182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F2BBB120-D386-4426-B07A-5D9390110BEE}"/>
              </a:ext>
            </a:extLst>
          </p:cNvPr>
          <p:cNvCxnSpPr/>
          <p:nvPr/>
        </p:nvCxnSpPr>
        <p:spPr>
          <a:xfrm>
            <a:off x="5327926" y="5316711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3675A00F-A68E-4BED-A119-C6DA9022DDD9}"/>
              </a:ext>
            </a:extLst>
          </p:cNvPr>
          <p:cNvSpPr/>
          <p:nvPr/>
        </p:nvSpPr>
        <p:spPr>
          <a:xfrm>
            <a:off x="5647831" y="5254035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4131C614-745E-46E6-AC5F-A11A6B131EC0}"/>
              </a:ext>
            </a:extLst>
          </p:cNvPr>
          <p:cNvSpPr/>
          <p:nvPr/>
        </p:nvSpPr>
        <p:spPr>
          <a:xfrm>
            <a:off x="6287636" y="525619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430C7BB2-7A83-4E41-938D-4BEE9E9F0E27}"/>
              </a:ext>
            </a:extLst>
          </p:cNvPr>
          <p:cNvSpPr/>
          <p:nvPr/>
        </p:nvSpPr>
        <p:spPr>
          <a:xfrm>
            <a:off x="6784384" y="5248415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77A09802-9100-44C1-A7D6-1226F0E4AD72}"/>
              </a:ext>
            </a:extLst>
          </p:cNvPr>
          <p:cNvSpPr/>
          <p:nvPr/>
        </p:nvSpPr>
        <p:spPr>
          <a:xfrm>
            <a:off x="8346880" y="525479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7C907F27-08DD-4E30-AC60-9E52C4771317}"/>
              </a:ext>
            </a:extLst>
          </p:cNvPr>
          <p:cNvSpPr/>
          <p:nvPr/>
        </p:nvSpPr>
        <p:spPr>
          <a:xfrm>
            <a:off x="7806808" y="525747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403E6767-7535-4FE7-9187-7680624A6E10}"/>
              </a:ext>
            </a:extLst>
          </p:cNvPr>
          <p:cNvCxnSpPr>
            <a:cxnSpLocks/>
          </p:cNvCxnSpPr>
          <p:nvPr/>
        </p:nvCxnSpPr>
        <p:spPr>
          <a:xfrm flipV="1">
            <a:off x="5905280" y="3448874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4C45D7D4-F06D-400C-961A-06BFE8531CEF}"/>
              </a:ext>
            </a:extLst>
          </p:cNvPr>
          <p:cNvCxnSpPr>
            <a:cxnSpLocks/>
          </p:cNvCxnSpPr>
          <p:nvPr/>
        </p:nvCxnSpPr>
        <p:spPr>
          <a:xfrm flipV="1">
            <a:off x="6614729" y="3429000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13BE4550-96DC-4D92-818E-F6F3ABEA83CB}"/>
              </a:ext>
            </a:extLst>
          </p:cNvPr>
          <p:cNvCxnSpPr>
            <a:cxnSpLocks/>
          </p:cNvCxnSpPr>
          <p:nvPr/>
        </p:nvCxnSpPr>
        <p:spPr>
          <a:xfrm flipV="1">
            <a:off x="7305669" y="3429000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B1012F7E-8BB4-4FFE-89D2-9019DF093930}"/>
              </a:ext>
            </a:extLst>
          </p:cNvPr>
          <p:cNvCxnSpPr>
            <a:cxnSpLocks/>
          </p:cNvCxnSpPr>
          <p:nvPr/>
        </p:nvCxnSpPr>
        <p:spPr>
          <a:xfrm flipV="1">
            <a:off x="8057930" y="3448874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B2C41781-1913-4C60-9DBA-746EB1E63F37}"/>
              </a:ext>
            </a:extLst>
          </p:cNvPr>
          <p:cNvSpPr/>
          <p:nvPr/>
        </p:nvSpPr>
        <p:spPr>
          <a:xfrm>
            <a:off x="8615115" y="3795704"/>
            <a:ext cx="433387" cy="762377"/>
          </a:xfrm>
          <a:custGeom>
            <a:avLst/>
            <a:gdLst>
              <a:gd name="connsiteX0" fmla="*/ 0 w 458851"/>
              <a:gd name="connsiteY0" fmla="*/ 2854 h 775107"/>
              <a:gd name="connsiteX1" fmla="*/ 142875 w 458851"/>
              <a:gd name="connsiteY1" fmla="*/ 88579 h 775107"/>
              <a:gd name="connsiteX2" fmla="*/ 223837 w 458851"/>
              <a:gd name="connsiteY2" fmla="*/ 588641 h 775107"/>
              <a:gd name="connsiteX3" fmla="*/ 433387 w 458851"/>
              <a:gd name="connsiteY3" fmla="*/ 760091 h 775107"/>
              <a:gd name="connsiteX4" fmla="*/ 447675 w 458851"/>
              <a:gd name="connsiteY4" fmla="*/ 755329 h 775107"/>
              <a:gd name="connsiteX0" fmla="*/ 0 w 455636"/>
              <a:gd name="connsiteY0" fmla="*/ 5140 h 771629"/>
              <a:gd name="connsiteX1" fmla="*/ 142875 w 455636"/>
              <a:gd name="connsiteY1" fmla="*/ 90865 h 771629"/>
              <a:gd name="connsiteX2" fmla="*/ 280987 w 455636"/>
              <a:gd name="connsiteY2" fmla="*/ 671889 h 771629"/>
              <a:gd name="connsiteX3" fmla="*/ 433387 w 455636"/>
              <a:gd name="connsiteY3" fmla="*/ 762377 h 771629"/>
              <a:gd name="connsiteX4" fmla="*/ 447675 w 455636"/>
              <a:gd name="connsiteY4" fmla="*/ 757615 h 771629"/>
              <a:gd name="connsiteX0" fmla="*/ 0 w 433387"/>
              <a:gd name="connsiteY0" fmla="*/ 5140 h 762377"/>
              <a:gd name="connsiteX1" fmla="*/ 142875 w 433387"/>
              <a:gd name="connsiteY1" fmla="*/ 90865 h 762377"/>
              <a:gd name="connsiteX2" fmla="*/ 280987 w 433387"/>
              <a:gd name="connsiteY2" fmla="*/ 671889 h 762377"/>
              <a:gd name="connsiteX3" fmla="*/ 433387 w 433387"/>
              <a:gd name="connsiteY3" fmla="*/ 762377 h 76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" h="762377">
                <a:moveTo>
                  <a:pt x="0" y="5140"/>
                </a:moveTo>
                <a:cubicBezTo>
                  <a:pt x="52784" y="-813"/>
                  <a:pt x="96044" y="-20260"/>
                  <a:pt x="142875" y="90865"/>
                </a:cubicBezTo>
                <a:cubicBezTo>
                  <a:pt x="189706" y="201990"/>
                  <a:pt x="232568" y="559970"/>
                  <a:pt x="280987" y="671889"/>
                </a:cubicBezTo>
                <a:cubicBezTo>
                  <a:pt x="329406" y="783808"/>
                  <a:pt x="405606" y="748089"/>
                  <a:pt x="433387" y="76237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B5E4664B-2927-48D7-8BB2-EBECE5261F5F}"/>
              </a:ext>
            </a:extLst>
          </p:cNvPr>
          <p:cNvSpPr/>
          <p:nvPr/>
        </p:nvSpPr>
        <p:spPr>
          <a:xfrm flipV="1">
            <a:off x="8624415" y="3802463"/>
            <a:ext cx="433387" cy="363510"/>
          </a:xfrm>
          <a:custGeom>
            <a:avLst/>
            <a:gdLst>
              <a:gd name="connsiteX0" fmla="*/ 0 w 458851"/>
              <a:gd name="connsiteY0" fmla="*/ 2854 h 775107"/>
              <a:gd name="connsiteX1" fmla="*/ 142875 w 458851"/>
              <a:gd name="connsiteY1" fmla="*/ 88579 h 775107"/>
              <a:gd name="connsiteX2" fmla="*/ 223837 w 458851"/>
              <a:gd name="connsiteY2" fmla="*/ 588641 h 775107"/>
              <a:gd name="connsiteX3" fmla="*/ 433387 w 458851"/>
              <a:gd name="connsiteY3" fmla="*/ 760091 h 775107"/>
              <a:gd name="connsiteX4" fmla="*/ 447675 w 458851"/>
              <a:gd name="connsiteY4" fmla="*/ 755329 h 775107"/>
              <a:gd name="connsiteX0" fmla="*/ 0 w 455636"/>
              <a:gd name="connsiteY0" fmla="*/ 5140 h 771629"/>
              <a:gd name="connsiteX1" fmla="*/ 142875 w 455636"/>
              <a:gd name="connsiteY1" fmla="*/ 90865 h 771629"/>
              <a:gd name="connsiteX2" fmla="*/ 280987 w 455636"/>
              <a:gd name="connsiteY2" fmla="*/ 671889 h 771629"/>
              <a:gd name="connsiteX3" fmla="*/ 433387 w 455636"/>
              <a:gd name="connsiteY3" fmla="*/ 762377 h 771629"/>
              <a:gd name="connsiteX4" fmla="*/ 447675 w 455636"/>
              <a:gd name="connsiteY4" fmla="*/ 757615 h 771629"/>
              <a:gd name="connsiteX0" fmla="*/ 0 w 433387"/>
              <a:gd name="connsiteY0" fmla="*/ 5140 h 762377"/>
              <a:gd name="connsiteX1" fmla="*/ 142875 w 433387"/>
              <a:gd name="connsiteY1" fmla="*/ 90865 h 762377"/>
              <a:gd name="connsiteX2" fmla="*/ 280987 w 433387"/>
              <a:gd name="connsiteY2" fmla="*/ 671889 h 762377"/>
              <a:gd name="connsiteX3" fmla="*/ 433387 w 433387"/>
              <a:gd name="connsiteY3" fmla="*/ 762377 h 76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" h="762377">
                <a:moveTo>
                  <a:pt x="0" y="5140"/>
                </a:moveTo>
                <a:cubicBezTo>
                  <a:pt x="52784" y="-813"/>
                  <a:pt x="96044" y="-20260"/>
                  <a:pt x="142875" y="90865"/>
                </a:cubicBezTo>
                <a:cubicBezTo>
                  <a:pt x="189706" y="201990"/>
                  <a:pt x="232568" y="559970"/>
                  <a:pt x="280987" y="671889"/>
                </a:cubicBezTo>
                <a:cubicBezTo>
                  <a:pt x="329406" y="783808"/>
                  <a:pt x="405606" y="748089"/>
                  <a:pt x="433387" y="762377"/>
                </a:cubicBezTo>
              </a:path>
            </a:pathLst>
          </a:cu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A07EF363-B953-48C9-84DF-6993D35D9865}"/>
              </a:ext>
            </a:extLst>
          </p:cNvPr>
          <p:cNvSpPr/>
          <p:nvPr/>
        </p:nvSpPr>
        <p:spPr>
          <a:xfrm>
            <a:off x="8628958" y="4564837"/>
            <a:ext cx="433387" cy="360361"/>
          </a:xfrm>
          <a:custGeom>
            <a:avLst/>
            <a:gdLst>
              <a:gd name="connsiteX0" fmla="*/ 0 w 458851"/>
              <a:gd name="connsiteY0" fmla="*/ 2854 h 775107"/>
              <a:gd name="connsiteX1" fmla="*/ 142875 w 458851"/>
              <a:gd name="connsiteY1" fmla="*/ 88579 h 775107"/>
              <a:gd name="connsiteX2" fmla="*/ 223837 w 458851"/>
              <a:gd name="connsiteY2" fmla="*/ 588641 h 775107"/>
              <a:gd name="connsiteX3" fmla="*/ 433387 w 458851"/>
              <a:gd name="connsiteY3" fmla="*/ 760091 h 775107"/>
              <a:gd name="connsiteX4" fmla="*/ 447675 w 458851"/>
              <a:gd name="connsiteY4" fmla="*/ 755329 h 775107"/>
              <a:gd name="connsiteX0" fmla="*/ 0 w 455636"/>
              <a:gd name="connsiteY0" fmla="*/ 5140 h 771629"/>
              <a:gd name="connsiteX1" fmla="*/ 142875 w 455636"/>
              <a:gd name="connsiteY1" fmla="*/ 90865 h 771629"/>
              <a:gd name="connsiteX2" fmla="*/ 280987 w 455636"/>
              <a:gd name="connsiteY2" fmla="*/ 671889 h 771629"/>
              <a:gd name="connsiteX3" fmla="*/ 433387 w 455636"/>
              <a:gd name="connsiteY3" fmla="*/ 762377 h 771629"/>
              <a:gd name="connsiteX4" fmla="*/ 447675 w 455636"/>
              <a:gd name="connsiteY4" fmla="*/ 757615 h 771629"/>
              <a:gd name="connsiteX0" fmla="*/ 0 w 433387"/>
              <a:gd name="connsiteY0" fmla="*/ 5140 h 762377"/>
              <a:gd name="connsiteX1" fmla="*/ 142875 w 433387"/>
              <a:gd name="connsiteY1" fmla="*/ 90865 h 762377"/>
              <a:gd name="connsiteX2" fmla="*/ 280987 w 433387"/>
              <a:gd name="connsiteY2" fmla="*/ 671889 h 762377"/>
              <a:gd name="connsiteX3" fmla="*/ 433387 w 433387"/>
              <a:gd name="connsiteY3" fmla="*/ 762377 h 76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" h="762377">
                <a:moveTo>
                  <a:pt x="0" y="5140"/>
                </a:moveTo>
                <a:cubicBezTo>
                  <a:pt x="52784" y="-813"/>
                  <a:pt x="96044" y="-20260"/>
                  <a:pt x="142875" y="90865"/>
                </a:cubicBezTo>
                <a:cubicBezTo>
                  <a:pt x="189706" y="201990"/>
                  <a:pt x="232568" y="559970"/>
                  <a:pt x="280987" y="671889"/>
                </a:cubicBezTo>
                <a:cubicBezTo>
                  <a:pt x="329406" y="783808"/>
                  <a:pt x="405606" y="748089"/>
                  <a:pt x="433387" y="762377"/>
                </a:cubicBezTo>
              </a:path>
            </a:pathLst>
          </a:cu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A0ED6A22-C457-472D-8216-5DA3D92181AC}"/>
              </a:ext>
            </a:extLst>
          </p:cNvPr>
          <p:cNvSpPr/>
          <p:nvPr/>
        </p:nvSpPr>
        <p:spPr>
          <a:xfrm flipV="1">
            <a:off x="8609908" y="4169755"/>
            <a:ext cx="433387" cy="762376"/>
          </a:xfrm>
          <a:custGeom>
            <a:avLst/>
            <a:gdLst>
              <a:gd name="connsiteX0" fmla="*/ 0 w 458851"/>
              <a:gd name="connsiteY0" fmla="*/ 2854 h 775107"/>
              <a:gd name="connsiteX1" fmla="*/ 142875 w 458851"/>
              <a:gd name="connsiteY1" fmla="*/ 88579 h 775107"/>
              <a:gd name="connsiteX2" fmla="*/ 223837 w 458851"/>
              <a:gd name="connsiteY2" fmla="*/ 588641 h 775107"/>
              <a:gd name="connsiteX3" fmla="*/ 433387 w 458851"/>
              <a:gd name="connsiteY3" fmla="*/ 760091 h 775107"/>
              <a:gd name="connsiteX4" fmla="*/ 447675 w 458851"/>
              <a:gd name="connsiteY4" fmla="*/ 755329 h 775107"/>
              <a:gd name="connsiteX0" fmla="*/ 0 w 455636"/>
              <a:gd name="connsiteY0" fmla="*/ 5140 h 771629"/>
              <a:gd name="connsiteX1" fmla="*/ 142875 w 455636"/>
              <a:gd name="connsiteY1" fmla="*/ 90865 h 771629"/>
              <a:gd name="connsiteX2" fmla="*/ 280987 w 455636"/>
              <a:gd name="connsiteY2" fmla="*/ 671889 h 771629"/>
              <a:gd name="connsiteX3" fmla="*/ 433387 w 455636"/>
              <a:gd name="connsiteY3" fmla="*/ 762377 h 771629"/>
              <a:gd name="connsiteX4" fmla="*/ 447675 w 455636"/>
              <a:gd name="connsiteY4" fmla="*/ 757615 h 771629"/>
              <a:gd name="connsiteX0" fmla="*/ 0 w 433387"/>
              <a:gd name="connsiteY0" fmla="*/ 5140 h 762377"/>
              <a:gd name="connsiteX1" fmla="*/ 142875 w 433387"/>
              <a:gd name="connsiteY1" fmla="*/ 90865 h 762377"/>
              <a:gd name="connsiteX2" fmla="*/ 280987 w 433387"/>
              <a:gd name="connsiteY2" fmla="*/ 671889 h 762377"/>
              <a:gd name="connsiteX3" fmla="*/ 433387 w 433387"/>
              <a:gd name="connsiteY3" fmla="*/ 762377 h 76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87" h="762377">
                <a:moveTo>
                  <a:pt x="0" y="5140"/>
                </a:moveTo>
                <a:cubicBezTo>
                  <a:pt x="52784" y="-813"/>
                  <a:pt x="96044" y="-20260"/>
                  <a:pt x="142875" y="90865"/>
                </a:cubicBezTo>
                <a:cubicBezTo>
                  <a:pt x="189706" y="201990"/>
                  <a:pt x="232568" y="559970"/>
                  <a:pt x="280987" y="671889"/>
                </a:cubicBezTo>
                <a:cubicBezTo>
                  <a:pt x="329406" y="783808"/>
                  <a:pt x="405606" y="748089"/>
                  <a:pt x="433387" y="76237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55EC3EE1-9DFC-4794-B369-BF67C0E89ADD}"/>
              </a:ext>
            </a:extLst>
          </p:cNvPr>
          <p:cNvCxnSpPr>
            <a:cxnSpLocks/>
          </p:cNvCxnSpPr>
          <p:nvPr/>
        </p:nvCxnSpPr>
        <p:spPr>
          <a:xfrm>
            <a:off x="5316043" y="4558081"/>
            <a:ext cx="102075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6FF4ABC2-6849-40DC-A5A0-ECDDB6588083}"/>
              </a:ext>
            </a:extLst>
          </p:cNvPr>
          <p:cNvCxnSpPr>
            <a:cxnSpLocks/>
          </p:cNvCxnSpPr>
          <p:nvPr/>
        </p:nvCxnSpPr>
        <p:spPr>
          <a:xfrm>
            <a:off x="5327926" y="4176892"/>
            <a:ext cx="102075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28EC033-0A25-4343-96EB-D0FC0EA6DA63}"/>
              </a:ext>
            </a:extLst>
          </p:cNvPr>
          <p:cNvGrpSpPr/>
          <p:nvPr/>
        </p:nvGrpSpPr>
        <p:grpSpPr>
          <a:xfrm>
            <a:off x="6276207" y="4104812"/>
            <a:ext cx="2354075" cy="134861"/>
            <a:chOff x="6274887" y="4494283"/>
            <a:chExt cx="2354075" cy="134861"/>
          </a:xfrm>
        </p:grpSpPr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45A53FB-161C-46F9-97E0-D4272E28B0C2}"/>
                </a:ext>
              </a:extLst>
            </p:cNvPr>
            <p:cNvCxnSpPr>
              <a:cxnSpLocks/>
            </p:cNvCxnSpPr>
            <p:nvPr/>
          </p:nvCxnSpPr>
          <p:spPr>
            <a:xfrm>
              <a:off x="6339157" y="4556922"/>
              <a:ext cx="2289805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E689353-895E-46AE-B26A-16BDC17DF581}"/>
                </a:ext>
              </a:extLst>
            </p:cNvPr>
            <p:cNvSpPr/>
            <p:nvPr/>
          </p:nvSpPr>
          <p:spPr>
            <a:xfrm>
              <a:off x="7458909" y="44942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5E085AE3-80BA-436C-A89C-114E8A87E740}"/>
                </a:ext>
              </a:extLst>
            </p:cNvPr>
            <p:cNvSpPr/>
            <p:nvPr/>
          </p:nvSpPr>
          <p:spPr>
            <a:xfrm>
              <a:off x="7004738" y="44942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BA00D1-4D51-464A-968E-1C078A989E38}"/>
                </a:ext>
              </a:extLst>
            </p:cNvPr>
            <p:cNvSpPr/>
            <p:nvPr/>
          </p:nvSpPr>
          <p:spPr>
            <a:xfrm>
              <a:off x="6274887" y="450531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40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6798AF-FFFA-4659-8400-5BEC5B1D85B3}"/>
              </a:ext>
            </a:extLst>
          </p:cNvPr>
          <p:cNvGrpSpPr/>
          <p:nvPr/>
        </p:nvGrpSpPr>
        <p:grpSpPr>
          <a:xfrm>
            <a:off x="1056463" y="236220"/>
            <a:ext cx="3746302" cy="2535117"/>
            <a:chOff x="5316043" y="3429000"/>
            <a:chExt cx="3746302" cy="253511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E239AB-B615-433B-BF85-E97A929736EB}"/>
                </a:ext>
              </a:extLst>
            </p:cNvPr>
            <p:cNvCxnSpPr>
              <a:cxnSpLocks/>
            </p:cNvCxnSpPr>
            <p:nvPr/>
          </p:nvCxnSpPr>
          <p:spPr>
            <a:xfrm>
              <a:off x="6826568" y="4932781"/>
              <a:ext cx="1802394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721E016-DF02-4748-9CAC-78FE191109DC}"/>
                </a:ext>
              </a:extLst>
            </p:cNvPr>
            <p:cNvCxnSpPr/>
            <p:nvPr/>
          </p:nvCxnSpPr>
          <p:spPr>
            <a:xfrm>
              <a:off x="5327926" y="379612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7EADAD-B6AA-4B8E-B85D-73A52CCFDBEC}"/>
                </a:ext>
              </a:extLst>
            </p:cNvPr>
            <p:cNvCxnSpPr>
              <a:cxnSpLocks/>
              <a:stCxn id="24" idx="4"/>
              <a:endCxn id="19" idx="0"/>
            </p:cNvCxnSpPr>
            <p:nvPr/>
          </p:nvCxnSpPr>
          <p:spPr>
            <a:xfrm flipH="1">
              <a:off x="5709743" y="4618108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864B7B-1B90-4BEC-BBBF-00244B7A8CEB}"/>
                </a:ext>
              </a:extLst>
            </p:cNvPr>
            <p:cNvCxnSpPr>
              <a:cxnSpLocks/>
              <a:stCxn id="32" idx="4"/>
              <a:endCxn id="25" idx="0"/>
            </p:cNvCxnSpPr>
            <p:nvPr/>
          </p:nvCxnSpPr>
          <p:spPr>
            <a:xfrm>
              <a:off x="5709743" y="3865555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EC286-74D7-4816-AF81-BF3304B998A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 flipH="1">
              <a:off x="5709743" y="537786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C09A4-63B1-499B-9D81-3EF6F20BC2DC}"/>
                </a:ext>
              </a:extLst>
            </p:cNvPr>
            <p:cNvCxnSpPr>
              <a:cxnSpLocks/>
              <a:stCxn id="33" idx="4"/>
              <a:endCxn id="29" idx="0"/>
            </p:cNvCxnSpPr>
            <p:nvPr/>
          </p:nvCxnSpPr>
          <p:spPr>
            <a:xfrm flipH="1">
              <a:off x="6091558" y="3864153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D80C64-BEF0-46E2-9F8F-6C8799DA735F}"/>
                </a:ext>
              </a:extLst>
            </p:cNvPr>
            <p:cNvCxnSpPr>
              <a:cxnSpLocks/>
              <a:stCxn id="20" idx="4"/>
              <a:endCxn id="39" idx="0"/>
            </p:cNvCxnSpPr>
            <p:nvPr/>
          </p:nvCxnSpPr>
          <p:spPr>
            <a:xfrm flipH="1">
              <a:off x="6349549" y="4998024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37596F-8328-4A07-AB75-D0CE816C1051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 flipH="1">
              <a:off x="6334379" y="4239673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53CA5E-0DCF-4B3F-A101-1B8EA8F22471}"/>
                </a:ext>
              </a:extLst>
            </p:cNvPr>
            <p:cNvCxnSpPr>
              <a:cxnSpLocks/>
              <a:stCxn id="23" idx="0"/>
              <a:endCxn id="61" idx="4"/>
            </p:cNvCxnSpPr>
            <p:nvPr/>
          </p:nvCxnSpPr>
          <p:spPr>
            <a:xfrm flipH="1" flipV="1">
              <a:off x="6843691" y="4615434"/>
              <a:ext cx="2605" cy="256149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19AA91-A3FD-4F24-B9C0-884033C39A28}"/>
                </a:ext>
              </a:extLst>
            </p:cNvPr>
            <p:cNvCxnSpPr>
              <a:cxnSpLocks/>
              <a:stCxn id="56" idx="0"/>
              <a:endCxn id="35" idx="4"/>
            </p:cNvCxnSpPr>
            <p:nvPr/>
          </p:nvCxnSpPr>
          <p:spPr>
            <a:xfrm flipH="1" flipV="1">
              <a:off x="7066651" y="3857083"/>
              <a:ext cx="1320" cy="247729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D0BA82-3D8B-44C1-9677-C437BDA74032}"/>
                </a:ext>
              </a:extLst>
            </p:cNvPr>
            <p:cNvCxnSpPr>
              <a:cxnSpLocks/>
              <a:stCxn id="62" idx="4"/>
              <a:endCxn id="31" idx="0"/>
            </p:cNvCxnSpPr>
            <p:nvPr/>
          </p:nvCxnSpPr>
          <p:spPr>
            <a:xfrm>
              <a:off x="7711334" y="4630279"/>
              <a:ext cx="4008" cy="101078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B169C-6A86-4BB4-81FF-BD7765740592}"/>
                </a:ext>
              </a:extLst>
            </p:cNvPr>
            <p:cNvCxnSpPr>
              <a:cxnSpLocks/>
              <a:stCxn id="36" idx="4"/>
              <a:endCxn id="42" idx="0"/>
            </p:cNvCxnSpPr>
            <p:nvPr/>
          </p:nvCxnSpPr>
          <p:spPr>
            <a:xfrm>
              <a:off x="7868721" y="3865645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3795A9-9A9A-4BFD-87EB-B2150E5762CD}"/>
                </a:ext>
              </a:extLst>
            </p:cNvPr>
            <p:cNvCxnSpPr>
              <a:cxnSpLocks/>
              <a:stCxn id="55" idx="4"/>
              <a:endCxn id="21" idx="0"/>
            </p:cNvCxnSpPr>
            <p:nvPr/>
          </p:nvCxnSpPr>
          <p:spPr>
            <a:xfrm flipH="1">
              <a:off x="7520821" y="4228637"/>
              <a:ext cx="1321" cy="64556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28D629-5C18-4ECF-ADA6-CD11E06B988B}"/>
                </a:ext>
              </a:extLst>
            </p:cNvPr>
            <p:cNvCxnSpPr>
              <a:cxnSpLocks/>
              <a:stCxn id="22" idx="0"/>
              <a:endCxn id="34" idx="4"/>
            </p:cNvCxnSpPr>
            <p:nvPr/>
          </p:nvCxnSpPr>
          <p:spPr>
            <a:xfrm flipH="1" flipV="1">
              <a:off x="8250537" y="3862662"/>
              <a:ext cx="1" cy="1015002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3F76CF-638D-4626-8A21-D43D2D0C55D4}"/>
                </a:ext>
              </a:extLst>
            </p:cNvPr>
            <p:cNvCxnSpPr>
              <a:cxnSpLocks/>
              <a:stCxn id="60" idx="4"/>
              <a:endCxn id="41" idx="0"/>
            </p:cNvCxnSpPr>
            <p:nvPr/>
          </p:nvCxnSpPr>
          <p:spPr>
            <a:xfrm>
              <a:off x="8406188" y="4621460"/>
              <a:ext cx="2605" cy="633338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D1DEF1-C9E1-4323-A253-FBF581FD82A7}"/>
                </a:ext>
              </a:extLst>
            </p:cNvPr>
            <p:cNvCxnSpPr>
              <a:cxnSpLocks/>
              <a:stCxn id="40" idx="4"/>
              <a:endCxn id="30" idx="0"/>
            </p:cNvCxnSpPr>
            <p:nvPr/>
          </p:nvCxnSpPr>
          <p:spPr>
            <a:xfrm flipH="1">
              <a:off x="6846296" y="5372240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E2273C-939A-4A45-9C45-0CA778851D33}"/>
                </a:ext>
              </a:extLst>
            </p:cNvPr>
            <p:cNvSpPr/>
            <p:nvPr/>
          </p:nvSpPr>
          <p:spPr>
            <a:xfrm>
              <a:off x="5647830" y="48741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4E162A-2C20-4D33-BD5F-5CD001388B77}"/>
                </a:ext>
              </a:extLst>
            </p:cNvPr>
            <p:cNvSpPr/>
            <p:nvPr/>
          </p:nvSpPr>
          <p:spPr>
            <a:xfrm>
              <a:off x="6287637" y="48741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EA3A8B-BE78-48AA-B40D-9C5DCED7DA65}"/>
                </a:ext>
              </a:extLst>
            </p:cNvPr>
            <p:cNvSpPr/>
            <p:nvPr/>
          </p:nvSpPr>
          <p:spPr>
            <a:xfrm>
              <a:off x="7458908" y="48741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89BDD06-D623-44F2-A307-B6409C7D6FFA}"/>
                </a:ext>
              </a:extLst>
            </p:cNvPr>
            <p:cNvSpPr/>
            <p:nvPr/>
          </p:nvSpPr>
          <p:spPr>
            <a:xfrm>
              <a:off x="8188625" y="48776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0BC9B-1124-4637-916D-7CA0F596FDB7}"/>
                </a:ext>
              </a:extLst>
            </p:cNvPr>
            <p:cNvSpPr/>
            <p:nvPr/>
          </p:nvSpPr>
          <p:spPr>
            <a:xfrm>
              <a:off x="6784383" y="48715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90145B-287B-4F8A-85CC-D447A18568EC}"/>
                </a:ext>
              </a:extLst>
            </p:cNvPr>
            <p:cNvSpPr/>
            <p:nvPr/>
          </p:nvSpPr>
          <p:spPr>
            <a:xfrm>
              <a:off x="5647831" y="449428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A2DA66-E38C-4D9A-96BE-779B7A27D960}"/>
                </a:ext>
              </a:extLst>
            </p:cNvPr>
            <p:cNvSpPr/>
            <p:nvPr/>
          </p:nvSpPr>
          <p:spPr>
            <a:xfrm>
              <a:off x="5647830" y="41158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7A80559-7808-4033-8DC4-9E0A6E59EA8C}"/>
                </a:ext>
              </a:extLst>
            </p:cNvPr>
            <p:cNvGrpSpPr/>
            <p:nvPr/>
          </p:nvGrpSpPr>
          <p:grpSpPr>
            <a:xfrm>
              <a:off x="6272466" y="4491609"/>
              <a:ext cx="2353891" cy="138670"/>
              <a:chOff x="6275071" y="4110558"/>
              <a:chExt cx="2353891" cy="13867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CFD6C95-2DB7-4190-84E2-13682EE71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460" y="4177770"/>
                <a:ext cx="1785502" cy="0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7593147-AFF2-4699-BC3F-CCFB6AF72705}"/>
                  </a:ext>
                </a:extLst>
              </p:cNvPr>
              <p:cNvSpPr/>
              <p:nvPr/>
            </p:nvSpPr>
            <p:spPr>
              <a:xfrm>
                <a:off x="6275071" y="412540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437E29-0AA2-4CE4-9790-EC1228C4A296}"/>
                  </a:ext>
                </a:extLst>
              </p:cNvPr>
              <p:cNvSpPr/>
              <p:nvPr/>
            </p:nvSpPr>
            <p:spPr>
              <a:xfrm>
                <a:off x="8346880" y="411658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1EEA8EE-06DB-4993-AC87-1029397A18E7}"/>
                  </a:ext>
                </a:extLst>
              </p:cNvPr>
              <p:cNvSpPr/>
              <p:nvPr/>
            </p:nvSpPr>
            <p:spPr>
              <a:xfrm>
                <a:off x="6784383" y="411055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8790BE5-1A3D-4234-B6AF-DF23840C6BB2}"/>
                  </a:ext>
                </a:extLst>
              </p:cNvPr>
              <p:cNvSpPr/>
              <p:nvPr/>
            </p:nvSpPr>
            <p:spPr>
              <a:xfrm>
                <a:off x="7652026" y="412540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3CCF2A-1B0D-4461-8B14-621440516973}"/>
                </a:ext>
              </a:extLst>
            </p:cNvPr>
            <p:cNvCxnSpPr/>
            <p:nvPr/>
          </p:nvCxnSpPr>
          <p:spPr>
            <a:xfrm>
              <a:off x="5327926" y="5696628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201B2C-5384-4D2E-9BE5-53CA84F9B78C}"/>
                </a:ext>
              </a:extLst>
            </p:cNvPr>
            <p:cNvSpPr/>
            <p:nvPr/>
          </p:nvSpPr>
          <p:spPr>
            <a:xfrm>
              <a:off x="5647830" y="563395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803558-B803-4B7F-8F0C-7BF339506954}"/>
                </a:ext>
              </a:extLst>
            </p:cNvPr>
            <p:cNvSpPr/>
            <p:nvPr/>
          </p:nvSpPr>
          <p:spPr>
            <a:xfrm>
              <a:off x="6029645" y="564106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1B60CCA-20A8-488E-90D4-3BF5FB25FBF8}"/>
                </a:ext>
              </a:extLst>
            </p:cNvPr>
            <p:cNvSpPr/>
            <p:nvPr/>
          </p:nvSpPr>
          <p:spPr>
            <a:xfrm>
              <a:off x="6784383" y="56283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D325A2-081B-4264-ABDD-DC281FF0F2FA}"/>
                </a:ext>
              </a:extLst>
            </p:cNvPr>
            <p:cNvSpPr/>
            <p:nvPr/>
          </p:nvSpPr>
          <p:spPr>
            <a:xfrm>
              <a:off x="7653429" y="564106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8C9B6C9-FFF8-460F-8CFA-FF06DF50C64D}"/>
                </a:ext>
              </a:extLst>
            </p:cNvPr>
            <p:cNvSpPr/>
            <p:nvPr/>
          </p:nvSpPr>
          <p:spPr>
            <a:xfrm>
              <a:off x="5647830" y="374173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030EAF-0813-4949-9284-088807674666}"/>
                </a:ext>
              </a:extLst>
            </p:cNvPr>
            <p:cNvSpPr/>
            <p:nvPr/>
          </p:nvSpPr>
          <p:spPr>
            <a:xfrm>
              <a:off x="6029646" y="374032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8599BA-2BE2-4F28-B920-7D045A0ECF49}"/>
                </a:ext>
              </a:extLst>
            </p:cNvPr>
            <p:cNvSpPr/>
            <p:nvPr/>
          </p:nvSpPr>
          <p:spPr>
            <a:xfrm>
              <a:off x="8188624" y="37388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F4367B-CB14-48F8-B87E-5FC057B79B68}"/>
                </a:ext>
              </a:extLst>
            </p:cNvPr>
            <p:cNvSpPr/>
            <p:nvPr/>
          </p:nvSpPr>
          <p:spPr>
            <a:xfrm>
              <a:off x="7004738" y="373325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B644A2-F8EF-4750-95E5-E514F5C373D2}"/>
                </a:ext>
              </a:extLst>
            </p:cNvPr>
            <p:cNvSpPr/>
            <p:nvPr/>
          </p:nvSpPr>
          <p:spPr>
            <a:xfrm>
              <a:off x="7806808" y="374182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E2DCB9-AD4A-4FE9-BC2F-AA279D674591}"/>
                </a:ext>
              </a:extLst>
            </p:cNvPr>
            <p:cNvCxnSpPr/>
            <p:nvPr/>
          </p:nvCxnSpPr>
          <p:spPr>
            <a:xfrm>
              <a:off x="5327926" y="5316711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EC187-EF9F-418D-B1D1-DE1A5884B592}"/>
                </a:ext>
              </a:extLst>
            </p:cNvPr>
            <p:cNvSpPr/>
            <p:nvPr/>
          </p:nvSpPr>
          <p:spPr>
            <a:xfrm>
              <a:off x="5647831" y="525403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B55CE7-3DC9-42BB-A004-3503BD51ADCE}"/>
                </a:ext>
              </a:extLst>
            </p:cNvPr>
            <p:cNvSpPr/>
            <p:nvPr/>
          </p:nvSpPr>
          <p:spPr>
            <a:xfrm>
              <a:off x="6287636" y="525619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FB89FB-F0D4-4245-AB5B-3348B2F2B26A}"/>
                </a:ext>
              </a:extLst>
            </p:cNvPr>
            <p:cNvSpPr/>
            <p:nvPr/>
          </p:nvSpPr>
          <p:spPr>
            <a:xfrm>
              <a:off x="6784384" y="524841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6867E3-59B3-4E6E-B700-345F6A022B09}"/>
                </a:ext>
              </a:extLst>
            </p:cNvPr>
            <p:cNvSpPr/>
            <p:nvPr/>
          </p:nvSpPr>
          <p:spPr>
            <a:xfrm>
              <a:off x="8346880" y="52547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150758-78B7-44C0-A0CD-D4FC79F5E53D}"/>
                </a:ext>
              </a:extLst>
            </p:cNvPr>
            <p:cNvSpPr/>
            <p:nvPr/>
          </p:nvSpPr>
          <p:spPr>
            <a:xfrm>
              <a:off x="7806808" y="525747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363C4D-563B-40F3-944B-5AA61063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280" y="3448874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A5B9F6-352C-4D97-A2F9-DD802A832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729" y="3429000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B6F1CB-A0AD-4A82-9EA0-8439B71B7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669" y="3429000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EE552B-CE1A-4453-8859-BA1FE5643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7930" y="3448874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4670CB7-855B-4FB9-924E-AF3FB6DCB191}"/>
                </a:ext>
              </a:extLst>
            </p:cNvPr>
            <p:cNvSpPr/>
            <p:nvPr/>
          </p:nvSpPr>
          <p:spPr>
            <a:xfrm>
              <a:off x="8615115" y="3795704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26F543-8DE0-43A9-B894-436FFFBFAFB2}"/>
                </a:ext>
              </a:extLst>
            </p:cNvPr>
            <p:cNvSpPr/>
            <p:nvPr/>
          </p:nvSpPr>
          <p:spPr>
            <a:xfrm flipV="1">
              <a:off x="8624415" y="3802463"/>
              <a:ext cx="433387" cy="363510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12847D5-3E76-413B-997D-42FE08385635}"/>
                </a:ext>
              </a:extLst>
            </p:cNvPr>
            <p:cNvSpPr/>
            <p:nvPr/>
          </p:nvSpPr>
          <p:spPr>
            <a:xfrm>
              <a:off x="8628958" y="4564837"/>
              <a:ext cx="433387" cy="37791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F15D604-A246-4B92-919C-D26D238773DB}"/>
                </a:ext>
              </a:extLst>
            </p:cNvPr>
            <p:cNvSpPr/>
            <p:nvPr/>
          </p:nvSpPr>
          <p:spPr>
            <a:xfrm flipV="1">
              <a:off x="8609908" y="4169755"/>
              <a:ext cx="433387" cy="76237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6F3713-AAC3-421A-92EF-EC8EB3E1DB18}"/>
                </a:ext>
              </a:extLst>
            </p:cNvPr>
            <p:cNvCxnSpPr>
              <a:cxnSpLocks/>
            </p:cNvCxnSpPr>
            <p:nvPr/>
          </p:nvCxnSpPr>
          <p:spPr>
            <a:xfrm>
              <a:off x="5316043" y="4558081"/>
              <a:ext cx="150576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DDDB64-D13E-429A-AC53-4690955AA119}"/>
                </a:ext>
              </a:extLst>
            </p:cNvPr>
            <p:cNvCxnSpPr>
              <a:cxnSpLocks/>
            </p:cNvCxnSpPr>
            <p:nvPr/>
          </p:nvCxnSpPr>
          <p:spPr>
            <a:xfrm>
              <a:off x="5327926" y="4928349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6C7707-6253-48DE-90A7-0945497C3C37}"/>
                </a:ext>
              </a:extLst>
            </p:cNvPr>
            <p:cNvGrpSpPr/>
            <p:nvPr/>
          </p:nvGrpSpPr>
          <p:grpSpPr>
            <a:xfrm>
              <a:off x="5327926" y="4104812"/>
              <a:ext cx="3302356" cy="134861"/>
              <a:chOff x="5326606" y="4494283"/>
              <a:chExt cx="3302356" cy="13486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705AA96-A6A5-4920-99EA-4438033EC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6606" y="4556922"/>
                <a:ext cx="330235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31C0438-FF74-4D41-9EF3-78FD70B00AF7}"/>
                  </a:ext>
                </a:extLst>
              </p:cNvPr>
              <p:cNvSpPr/>
              <p:nvPr/>
            </p:nvSpPr>
            <p:spPr>
              <a:xfrm>
                <a:off x="7458909" y="449428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1417A76-67EB-4933-936A-FEAB11CC02A7}"/>
                  </a:ext>
                </a:extLst>
              </p:cNvPr>
              <p:cNvSpPr/>
              <p:nvPr/>
            </p:nvSpPr>
            <p:spPr>
              <a:xfrm>
                <a:off x="7004738" y="449428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79857E-ED89-4E9E-B9B3-A854996DD237}"/>
                  </a:ext>
                </a:extLst>
              </p:cNvPr>
              <p:cNvSpPr/>
              <p:nvPr/>
            </p:nvSpPr>
            <p:spPr>
              <a:xfrm>
                <a:off x="6274887" y="4505319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DB1B38-BAD5-435D-A098-2F7AD57A4126}"/>
              </a:ext>
            </a:extLst>
          </p:cNvPr>
          <p:cNvGrpSpPr/>
          <p:nvPr/>
        </p:nvGrpSpPr>
        <p:grpSpPr>
          <a:xfrm>
            <a:off x="5153499" y="256094"/>
            <a:ext cx="3741759" cy="2535117"/>
            <a:chOff x="5153499" y="292269"/>
            <a:chExt cx="3741759" cy="253511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224ED13-E5A7-45DB-AE60-B4C03AACC211}"/>
                </a:ext>
              </a:extLst>
            </p:cNvPr>
            <p:cNvCxnSpPr/>
            <p:nvPr/>
          </p:nvCxnSpPr>
          <p:spPr>
            <a:xfrm>
              <a:off x="5165382" y="65939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29E3587-490B-4498-8930-9F835D5C207F}"/>
                </a:ext>
              </a:extLst>
            </p:cNvPr>
            <p:cNvCxnSpPr>
              <a:cxnSpLocks/>
              <a:stCxn id="95" idx="4"/>
              <a:endCxn id="90" idx="0"/>
            </p:cNvCxnSpPr>
            <p:nvPr/>
          </p:nvCxnSpPr>
          <p:spPr>
            <a:xfrm flipH="1">
              <a:off x="5547199" y="148137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6526D4-1FF9-48C6-AA0F-5FDB535CC896}"/>
                </a:ext>
              </a:extLst>
            </p:cNvPr>
            <p:cNvCxnSpPr>
              <a:cxnSpLocks/>
              <a:stCxn id="103" idx="4"/>
              <a:endCxn id="96" idx="0"/>
            </p:cNvCxnSpPr>
            <p:nvPr/>
          </p:nvCxnSpPr>
          <p:spPr>
            <a:xfrm>
              <a:off x="5547199" y="728824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DF09E0-ECD2-4F4A-B1A5-24EF13B2A7EC}"/>
                </a:ext>
              </a:extLst>
            </p:cNvPr>
            <p:cNvCxnSpPr>
              <a:cxnSpLocks/>
              <a:stCxn id="109" idx="4"/>
              <a:endCxn id="99" idx="0"/>
            </p:cNvCxnSpPr>
            <p:nvPr/>
          </p:nvCxnSpPr>
          <p:spPr>
            <a:xfrm flipH="1">
              <a:off x="5547199" y="224112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25F16B-436C-4C9B-A09C-9DD17AE0454A}"/>
                </a:ext>
              </a:extLst>
            </p:cNvPr>
            <p:cNvCxnSpPr>
              <a:cxnSpLocks/>
              <a:stCxn id="104" idx="4"/>
              <a:endCxn id="100" idx="0"/>
            </p:cNvCxnSpPr>
            <p:nvPr/>
          </p:nvCxnSpPr>
          <p:spPr>
            <a:xfrm flipH="1">
              <a:off x="5929014" y="727422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D3392-0076-4995-A527-B6FAF2AEE046}"/>
                </a:ext>
              </a:extLst>
            </p:cNvPr>
            <p:cNvCxnSpPr>
              <a:cxnSpLocks/>
              <a:stCxn id="91" idx="4"/>
              <a:endCxn id="110" idx="0"/>
            </p:cNvCxnSpPr>
            <p:nvPr/>
          </p:nvCxnSpPr>
          <p:spPr>
            <a:xfrm flipH="1">
              <a:off x="6187005" y="1861293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F5539B-8042-446F-8266-C34F617E7784}"/>
                </a:ext>
              </a:extLst>
            </p:cNvPr>
            <p:cNvCxnSpPr>
              <a:cxnSpLocks/>
              <a:stCxn id="128" idx="4"/>
              <a:endCxn id="130" idx="0"/>
            </p:cNvCxnSpPr>
            <p:nvPr/>
          </p:nvCxnSpPr>
          <p:spPr>
            <a:xfrm flipH="1">
              <a:off x="6171835" y="1102942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732BCF9-1DF9-4F2F-8FB5-9D25FE347B6E}"/>
                </a:ext>
              </a:extLst>
            </p:cNvPr>
            <p:cNvCxnSpPr>
              <a:cxnSpLocks/>
              <a:stCxn id="94" idx="4"/>
              <a:endCxn id="132" idx="0"/>
            </p:cNvCxnSpPr>
            <p:nvPr/>
          </p:nvCxnSpPr>
          <p:spPr>
            <a:xfrm>
              <a:off x="6673998" y="1493491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B4F9A4-3D02-4208-A08D-35EA62194EC4}"/>
                </a:ext>
              </a:extLst>
            </p:cNvPr>
            <p:cNvCxnSpPr>
              <a:cxnSpLocks/>
              <a:stCxn id="127" idx="0"/>
              <a:endCxn id="106" idx="4"/>
            </p:cNvCxnSpPr>
            <p:nvPr/>
          </p:nvCxnSpPr>
          <p:spPr>
            <a:xfrm flipH="1" flipV="1">
              <a:off x="6904107" y="720352"/>
              <a:ext cx="1320" cy="247729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24D5232-A3C2-469A-9498-96C969721BA9}"/>
                </a:ext>
              </a:extLst>
            </p:cNvPr>
            <p:cNvCxnSpPr>
              <a:cxnSpLocks/>
              <a:stCxn id="133" idx="4"/>
              <a:endCxn id="102" idx="0"/>
            </p:cNvCxnSpPr>
            <p:nvPr/>
          </p:nvCxnSpPr>
          <p:spPr>
            <a:xfrm>
              <a:off x="7551394" y="1865695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A15214-9AF2-442C-872D-6A26F3CB4CF4}"/>
                </a:ext>
              </a:extLst>
            </p:cNvPr>
            <p:cNvCxnSpPr>
              <a:cxnSpLocks/>
              <a:stCxn id="107" idx="4"/>
              <a:endCxn id="113" idx="0"/>
            </p:cNvCxnSpPr>
            <p:nvPr/>
          </p:nvCxnSpPr>
          <p:spPr>
            <a:xfrm>
              <a:off x="7706177" y="728914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7102D9-E824-4A80-BC40-F307A1CA64D3}"/>
                </a:ext>
              </a:extLst>
            </p:cNvPr>
            <p:cNvCxnSpPr>
              <a:cxnSpLocks/>
              <a:stCxn id="126" idx="4"/>
              <a:endCxn id="92" idx="0"/>
            </p:cNvCxnSpPr>
            <p:nvPr/>
          </p:nvCxnSpPr>
          <p:spPr>
            <a:xfrm flipH="1">
              <a:off x="7348523" y="1091906"/>
              <a:ext cx="11075" cy="280376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F4FE705-64CB-4444-88D3-76285329D15C}"/>
                </a:ext>
              </a:extLst>
            </p:cNvPr>
            <p:cNvCxnSpPr>
              <a:cxnSpLocks/>
              <a:stCxn id="93" idx="0"/>
              <a:endCxn id="105" idx="4"/>
            </p:cNvCxnSpPr>
            <p:nvPr/>
          </p:nvCxnSpPr>
          <p:spPr>
            <a:xfrm flipV="1">
              <a:off x="8078240" y="725931"/>
              <a:ext cx="9753" cy="649816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069500D-8376-4A3A-8E81-EC7172D277C1}"/>
                </a:ext>
              </a:extLst>
            </p:cNvPr>
            <p:cNvCxnSpPr>
              <a:cxnSpLocks/>
              <a:stCxn id="131" idx="4"/>
              <a:endCxn id="112" idx="0"/>
            </p:cNvCxnSpPr>
            <p:nvPr/>
          </p:nvCxnSpPr>
          <p:spPr>
            <a:xfrm>
              <a:off x="8246248" y="1856876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DBC3FF6-A387-4A6D-948D-613CCD04A215}"/>
                </a:ext>
              </a:extLst>
            </p:cNvPr>
            <p:cNvCxnSpPr>
              <a:cxnSpLocks/>
              <a:stCxn id="111" idx="4"/>
              <a:endCxn id="101" idx="0"/>
            </p:cNvCxnSpPr>
            <p:nvPr/>
          </p:nvCxnSpPr>
          <p:spPr>
            <a:xfrm flipH="1">
              <a:off x="6683752" y="223550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84725CB-DBD3-45AB-8E6C-DEC502168475}"/>
                </a:ext>
              </a:extLst>
            </p:cNvPr>
            <p:cNvSpPr/>
            <p:nvPr/>
          </p:nvSpPr>
          <p:spPr>
            <a:xfrm>
              <a:off x="5485286" y="173746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FD4FB42-60F9-4ADC-8F87-3A3C7AF2BD60}"/>
                </a:ext>
              </a:extLst>
            </p:cNvPr>
            <p:cNvSpPr/>
            <p:nvPr/>
          </p:nvSpPr>
          <p:spPr>
            <a:xfrm>
              <a:off x="6125093" y="173746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7F15CCA-163E-4AB8-9621-58C3AADEB0EA}"/>
                </a:ext>
              </a:extLst>
            </p:cNvPr>
            <p:cNvGrpSpPr/>
            <p:nvPr/>
          </p:nvGrpSpPr>
          <p:grpSpPr>
            <a:xfrm>
              <a:off x="6612085" y="1369666"/>
              <a:ext cx="1844579" cy="129906"/>
              <a:chOff x="6621839" y="1734852"/>
              <a:chExt cx="1844579" cy="12990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73D16CB-806C-4CC1-8DFD-D42377F9A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024" y="1796050"/>
                <a:ext cx="1802394" cy="0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B2EDFD3-26C2-454F-8CEF-7A8E2B45D31C}"/>
                  </a:ext>
                </a:extLst>
              </p:cNvPr>
              <p:cNvSpPr/>
              <p:nvPr/>
            </p:nvSpPr>
            <p:spPr>
              <a:xfrm>
                <a:off x="7296364" y="173746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ECC87CC-DDA9-403A-B1BD-C03166DD6560}"/>
                  </a:ext>
                </a:extLst>
              </p:cNvPr>
              <p:cNvSpPr/>
              <p:nvPr/>
            </p:nvSpPr>
            <p:spPr>
              <a:xfrm>
                <a:off x="8026081" y="174093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BA86174-67CB-49D3-89DA-27F2C086D37F}"/>
                  </a:ext>
                </a:extLst>
              </p:cNvPr>
              <p:cNvSpPr/>
              <p:nvPr/>
            </p:nvSpPr>
            <p:spPr>
              <a:xfrm>
                <a:off x="6621839" y="173485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0423B5D-631B-4CC2-814A-208FA357E4AC}"/>
                </a:ext>
              </a:extLst>
            </p:cNvPr>
            <p:cNvSpPr/>
            <p:nvPr/>
          </p:nvSpPr>
          <p:spPr>
            <a:xfrm>
              <a:off x="5485287" y="13575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B3E927D-E94F-4218-BF2D-BAB25C109852}"/>
                </a:ext>
              </a:extLst>
            </p:cNvPr>
            <p:cNvSpPr/>
            <p:nvPr/>
          </p:nvSpPr>
          <p:spPr>
            <a:xfrm>
              <a:off x="5485286" y="97912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ABB5C0E-388B-4E66-9C45-7F3568AF4424}"/>
                </a:ext>
              </a:extLst>
            </p:cNvPr>
            <p:cNvSpPr/>
            <p:nvPr/>
          </p:nvSpPr>
          <p:spPr>
            <a:xfrm>
              <a:off x="6109922" y="136972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1AAB196-B745-41EC-8A17-21F5C93F1F81}"/>
                </a:ext>
              </a:extLst>
            </p:cNvPr>
            <p:cNvGrpSpPr/>
            <p:nvPr/>
          </p:nvGrpSpPr>
          <p:grpSpPr>
            <a:xfrm>
              <a:off x="6621838" y="1727025"/>
              <a:ext cx="1844579" cy="138670"/>
              <a:chOff x="6619234" y="1354878"/>
              <a:chExt cx="1844579" cy="13867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F88EDDE-436C-4836-9E72-1068AABAE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311" y="1422090"/>
                <a:ext cx="1785502" cy="0"/>
              </a:xfrm>
              <a:prstGeom prst="line">
                <a:avLst/>
              </a:prstGeom>
              <a:ln w="317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AD474A5-0572-42F1-A534-C67FC49AF40A}"/>
                  </a:ext>
                </a:extLst>
              </p:cNvPr>
              <p:cNvSpPr/>
              <p:nvPr/>
            </p:nvSpPr>
            <p:spPr>
              <a:xfrm>
                <a:off x="8181731" y="136090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2595D91-A4B7-4AE2-8F5C-F9138EBFBD36}"/>
                  </a:ext>
                </a:extLst>
              </p:cNvPr>
              <p:cNvSpPr/>
              <p:nvPr/>
            </p:nvSpPr>
            <p:spPr>
              <a:xfrm>
                <a:off x="6619234" y="135487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A4B6FE7-5538-4F1A-9C13-440F468191D8}"/>
                  </a:ext>
                </a:extLst>
              </p:cNvPr>
              <p:cNvSpPr/>
              <p:nvPr/>
            </p:nvSpPr>
            <p:spPr>
              <a:xfrm>
                <a:off x="7486877" y="136972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0FE40D-4031-4144-92AD-F21E99587464}"/>
                </a:ext>
              </a:extLst>
            </p:cNvPr>
            <p:cNvCxnSpPr/>
            <p:nvPr/>
          </p:nvCxnSpPr>
          <p:spPr>
            <a:xfrm>
              <a:off x="5165382" y="2559897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D271E88-16F9-4348-90E6-D2443F2282F3}"/>
                </a:ext>
              </a:extLst>
            </p:cNvPr>
            <p:cNvSpPr/>
            <p:nvPr/>
          </p:nvSpPr>
          <p:spPr>
            <a:xfrm>
              <a:off x="5485286" y="249722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C021B8-2F63-426D-9EC2-A2CB756B61DB}"/>
                </a:ext>
              </a:extLst>
            </p:cNvPr>
            <p:cNvSpPr/>
            <p:nvPr/>
          </p:nvSpPr>
          <p:spPr>
            <a:xfrm>
              <a:off x="5867101" y="250433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6677D3F-3179-47E2-B2E0-A78187A93704}"/>
                </a:ext>
              </a:extLst>
            </p:cNvPr>
            <p:cNvSpPr/>
            <p:nvPr/>
          </p:nvSpPr>
          <p:spPr>
            <a:xfrm>
              <a:off x="6621839" y="249160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08A4AB4-4452-46CA-BE0E-70848E47EFFB}"/>
                </a:ext>
              </a:extLst>
            </p:cNvPr>
            <p:cNvSpPr/>
            <p:nvPr/>
          </p:nvSpPr>
          <p:spPr>
            <a:xfrm>
              <a:off x="7490885" y="250433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77CA385-DF11-428E-8261-9D6CE95B2926}"/>
                </a:ext>
              </a:extLst>
            </p:cNvPr>
            <p:cNvSpPr/>
            <p:nvPr/>
          </p:nvSpPr>
          <p:spPr>
            <a:xfrm>
              <a:off x="5485286" y="6049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46C30F-040A-445F-8BF3-1DCAF678EAD2}"/>
                </a:ext>
              </a:extLst>
            </p:cNvPr>
            <p:cNvSpPr/>
            <p:nvPr/>
          </p:nvSpPr>
          <p:spPr>
            <a:xfrm>
              <a:off x="5867102" y="60359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D318FB7-ED7B-4FC4-9544-E83B4C4DE55A}"/>
                </a:ext>
              </a:extLst>
            </p:cNvPr>
            <p:cNvSpPr/>
            <p:nvPr/>
          </p:nvSpPr>
          <p:spPr>
            <a:xfrm>
              <a:off x="8026080" y="60210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8E482D-7F77-419C-8267-85DD9C670E17}"/>
                </a:ext>
              </a:extLst>
            </p:cNvPr>
            <p:cNvSpPr/>
            <p:nvPr/>
          </p:nvSpPr>
          <p:spPr>
            <a:xfrm>
              <a:off x="6842194" y="5965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A2FCDD8-9AC2-43F1-942B-4385DB5F6A46}"/>
                </a:ext>
              </a:extLst>
            </p:cNvPr>
            <p:cNvSpPr/>
            <p:nvPr/>
          </p:nvSpPr>
          <p:spPr>
            <a:xfrm>
              <a:off x="7644264" y="60508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7B7CC8F-DACD-4216-98BB-F207AF797D16}"/>
                </a:ext>
              </a:extLst>
            </p:cNvPr>
            <p:cNvCxnSpPr/>
            <p:nvPr/>
          </p:nvCxnSpPr>
          <p:spPr>
            <a:xfrm>
              <a:off x="5165382" y="217998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5C3C251-4C22-4335-9B93-A45FE79A8B40}"/>
                </a:ext>
              </a:extLst>
            </p:cNvPr>
            <p:cNvSpPr/>
            <p:nvPr/>
          </p:nvSpPr>
          <p:spPr>
            <a:xfrm>
              <a:off x="5485287" y="21173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85187FC-F4A5-4696-912A-E546A51C6272}"/>
                </a:ext>
              </a:extLst>
            </p:cNvPr>
            <p:cNvSpPr/>
            <p:nvPr/>
          </p:nvSpPr>
          <p:spPr>
            <a:xfrm>
              <a:off x="6125092" y="211946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2BD9AD4-5B74-4347-A4DF-9D160B743579}"/>
                </a:ext>
              </a:extLst>
            </p:cNvPr>
            <p:cNvSpPr/>
            <p:nvPr/>
          </p:nvSpPr>
          <p:spPr>
            <a:xfrm>
              <a:off x="6621840" y="211168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67D9D44-A0C8-4EAB-BC41-A4185EFB05F9}"/>
                </a:ext>
              </a:extLst>
            </p:cNvPr>
            <p:cNvSpPr/>
            <p:nvPr/>
          </p:nvSpPr>
          <p:spPr>
            <a:xfrm>
              <a:off x="8184336" y="21180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D0735A7-1118-4D4A-A1A3-99D3DCF26BA3}"/>
                </a:ext>
              </a:extLst>
            </p:cNvPr>
            <p:cNvSpPr/>
            <p:nvPr/>
          </p:nvSpPr>
          <p:spPr>
            <a:xfrm>
              <a:off x="7644264" y="21207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EE526E0-4529-4B97-B337-C058EF0FF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2736" y="31214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5E351F-1A2A-4365-BC72-08D8BF744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185" y="29226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30A32E-920F-4FE4-B7D9-D6B22B085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125" y="29226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6EC8144-9932-4B18-BD53-96FF7FDEF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386" y="31214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1DA0ED6-8E89-41B2-8333-F80C148A6CFF}"/>
                </a:ext>
              </a:extLst>
            </p:cNvPr>
            <p:cNvSpPr/>
            <p:nvPr/>
          </p:nvSpPr>
          <p:spPr>
            <a:xfrm>
              <a:off x="8452571" y="658973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711BCD-95D5-4A72-AC14-743BA59C05B9}"/>
                </a:ext>
              </a:extLst>
            </p:cNvPr>
            <p:cNvSpPr/>
            <p:nvPr/>
          </p:nvSpPr>
          <p:spPr>
            <a:xfrm flipV="1">
              <a:off x="8461871" y="664304"/>
              <a:ext cx="433387" cy="364938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BB8C0D2-83D3-4987-8679-F04D6FDEFE46}"/>
                </a:ext>
              </a:extLst>
            </p:cNvPr>
            <p:cNvSpPr/>
            <p:nvPr/>
          </p:nvSpPr>
          <p:spPr>
            <a:xfrm flipV="1">
              <a:off x="8447364" y="1033023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159716-196C-462B-9634-F1FACD43CA92}"/>
                </a:ext>
              </a:extLst>
            </p:cNvPr>
            <p:cNvCxnSpPr>
              <a:cxnSpLocks/>
            </p:cNvCxnSpPr>
            <p:nvPr/>
          </p:nvCxnSpPr>
          <p:spPr>
            <a:xfrm>
              <a:off x="5153499" y="1421350"/>
              <a:ext cx="150576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4B4D3F0-1477-4026-905A-BD285C39E126}"/>
                </a:ext>
              </a:extLst>
            </p:cNvPr>
            <p:cNvCxnSpPr>
              <a:cxnSpLocks/>
            </p:cNvCxnSpPr>
            <p:nvPr/>
          </p:nvCxnSpPr>
          <p:spPr>
            <a:xfrm>
              <a:off x="5165382" y="1791618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162FAF-6DA4-4FF8-8A39-7F2CB547B3D6}"/>
                </a:ext>
              </a:extLst>
            </p:cNvPr>
            <p:cNvCxnSpPr>
              <a:cxnSpLocks/>
            </p:cNvCxnSpPr>
            <p:nvPr/>
          </p:nvCxnSpPr>
          <p:spPr>
            <a:xfrm>
              <a:off x="5165382" y="1030720"/>
              <a:ext cx="330235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4D32ADE-9A62-4C21-92FC-D90849C8D8E3}"/>
                </a:ext>
              </a:extLst>
            </p:cNvPr>
            <p:cNvSpPr/>
            <p:nvPr/>
          </p:nvSpPr>
          <p:spPr>
            <a:xfrm>
              <a:off x="7297685" y="96808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FAF9C53-0654-4A69-8B19-D5024109EC67}"/>
                </a:ext>
              </a:extLst>
            </p:cNvPr>
            <p:cNvSpPr/>
            <p:nvPr/>
          </p:nvSpPr>
          <p:spPr>
            <a:xfrm>
              <a:off x="6843514" y="96808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528BC7E-5953-42F2-8E04-B799303DA8ED}"/>
                </a:ext>
              </a:extLst>
            </p:cNvPr>
            <p:cNvSpPr/>
            <p:nvPr/>
          </p:nvSpPr>
          <p:spPr>
            <a:xfrm>
              <a:off x="6113663" y="97911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175E412-879D-4C5B-BCE7-14E23E6FB629}"/>
              </a:ext>
            </a:extLst>
          </p:cNvPr>
          <p:cNvGrpSpPr/>
          <p:nvPr/>
        </p:nvGrpSpPr>
        <p:grpSpPr>
          <a:xfrm>
            <a:off x="1038712" y="3166419"/>
            <a:ext cx="3753693" cy="2535117"/>
            <a:chOff x="1038712" y="3166419"/>
            <a:chExt cx="3753693" cy="253511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91D1A9-483A-4852-B489-CD4D7966BC9B}"/>
                </a:ext>
              </a:extLst>
            </p:cNvPr>
            <p:cNvCxnSpPr>
              <a:cxnSpLocks/>
            </p:cNvCxnSpPr>
            <p:nvPr/>
          </p:nvCxnSpPr>
          <p:spPr>
            <a:xfrm>
              <a:off x="2790825" y="3533540"/>
              <a:ext cx="1572740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E981F6E-8918-4FB2-91FF-68E0DC6F17BB}"/>
                </a:ext>
              </a:extLst>
            </p:cNvPr>
            <p:cNvCxnSpPr>
              <a:cxnSpLocks/>
              <a:stCxn id="158" idx="4"/>
              <a:endCxn id="155" idx="0"/>
            </p:cNvCxnSpPr>
            <p:nvPr/>
          </p:nvCxnSpPr>
          <p:spPr>
            <a:xfrm flipH="1">
              <a:off x="1444346" y="435552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12BB0B-1498-47B0-A19A-A28112531684}"/>
                </a:ext>
              </a:extLst>
            </p:cNvPr>
            <p:cNvCxnSpPr>
              <a:cxnSpLocks/>
              <a:stCxn id="167" idx="4"/>
              <a:endCxn id="159" idx="0"/>
            </p:cNvCxnSpPr>
            <p:nvPr/>
          </p:nvCxnSpPr>
          <p:spPr>
            <a:xfrm>
              <a:off x="1444346" y="3602974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4ADAE68-2F3F-43EB-8229-90BA6E0484F5}"/>
                </a:ext>
              </a:extLst>
            </p:cNvPr>
            <p:cNvCxnSpPr>
              <a:cxnSpLocks/>
              <a:stCxn id="173" idx="4"/>
              <a:endCxn id="163" idx="0"/>
            </p:cNvCxnSpPr>
            <p:nvPr/>
          </p:nvCxnSpPr>
          <p:spPr>
            <a:xfrm flipH="1">
              <a:off x="1444346" y="511527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C03281-4652-442E-97F7-5BF446485C9E}"/>
                </a:ext>
              </a:extLst>
            </p:cNvPr>
            <p:cNvCxnSpPr>
              <a:cxnSpLocks/>
              <a:stCxn id="168" idx="4"/>
              <a:endCxn id="164" idx="0"/>
            </p:cNvCxnSpPr>
            <p:nvPr/>
          </p:nvCxnSpPr>
          <p:spPr>
            <a:xfrm flipH="1">
              <a:off x="1826161" y="3601572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50B9081-F35D-4285-98DA-40C29E20AC97}"/>
                </a:ext>
              </a:extLst>
            </p:cNvPr>
            <p:cNvCxnSpPr>
              <a:cxnSpLocks/>
              <a:stCxn id="156" idx="4"/>
              <a:endCxn id="174" idx="0"/>
            </p:cNvCxnSpPr>
            <p:nvPr/>
          </p:nvCxnSpPr>
          <p:spPr>
            <a:xfrm flipH="1">
              <a:off x="2084152" y="4735443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A76A244-89B9-4D84-BBC0-4C95E1A0D545}"/>
                </a:ext>
              </a:extLst>
            </p:cNvPr>
            <p:cNvCxnSpPr>
              <a:cxnSpLocks/>
              <a:stCxn id="190" idx="4"/>
              <a:endCxn id="160" idx="0"/>
            </p:cNvCxnSpPr>
            <p:nvPr/>
          </p:nvCxnSpPr>
          <p:spPr>
            <a:xfrm flipH="1">
              <a:off x="2068982" y="3977092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FC9AD32-A0E9-4B44-9D3B-F88C2EBA6027}"/>
                </a:ext>
              </a:extLst>
            </p:cNvPr>
            <p:cNvCxnSpPr>
              <a:cxnSpLocks/>
              <a:stCxn id="198" idx="4"/>
              <a:endCxn id="193" idx="0"/>
            </p:cNvCxnSpPr>
            <p:nvPr/>
          </p:nvCxnSpPr>
          <p:spPr>
            <a:xfrm>
              <a:off x="2571145" y="4367641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1586659-B73B-4564-8D1A-2BD9275DB1F5}"/>
                </a:ext>
              </a:extLst>
            </p:cNvPr>
            <p:cNvCxnSpPr>
              <a:cxnSpLocks/>
              <a:stCxn id="189" idx="0"/>
              <a:endCxn id="170" idx="4"/>
            </p:cNvCxnSpPr>
            <p:nvPr/>
          </p:nvCxnSpPr>
          <p:spPr>
            <a:xfrm flipH="1" flipV="1">
              <a:off x="2801254" y="3594502"/>
              <a:ext cx="1320" cy="247729"/>
            </a:xfrm>
            <a:prstGeom prst="line">
              <a:avLst/>
            </a:prstGeom>
            <a:ln w="31750" cap="sq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9BF89E4-E1E2-4092-B634-F8C6EBA5003B}"/>
                </a:ext>
              </a:extLst>
            </p:cNvPr>
            <p:cNvCxnSpPr>
              <a:cxnSpLocks/>
              <a:stCxn id="194" idx="4"/>
              <a:endCxn id="166" idx="0"/>
            </p:cNvCxnSpPr>
            <p:nvPr/>
          </p:nvCxnSpPr>
          <p:spPr>
            <a:xfrm>
              <a:off x="3448541" y="4739845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CD1CBC9-D066-4D35-B878-3C4E66EB711F}"/>
                </a:ext>
              </a:extLst>
            </p:cNvPr>
            <p:cNvCxnSpPr>
              <a:cxnSpLocks/>
              <a:stCxn id="171" idx="4"/>
              <a:endCxn id="177" idx="0"/>
            </p:cNvCxnSpPr>
            <p:nvPr/>
          </p:nvCxnSpPr>
          <p:spPr>
            <a:xfrm>
              <a:off x="3603324" y="3603064"/>
              <a:ext cx="0" cy="139183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02978F-2DF5-40A8-A852-AA097448F81A}"/>
                </a:ext>
              </a:extLst>
            </p:cNvPr>
            <p:cNvCxnSpPr>
              <a:cxnSpLocks/>
              <a:stCxn id="188" idx="4"/>
              <a:endCxn id="196" idx="0"/>
            </p:cNvCxnSpPr>
            <p:nvPr/>
          </p:nvCxnSpPr>
          <p:spPr>
            <a:xfrm flipH="1">
              <a:off x="3245670" y="3966056"/>
              <a:ext cx="11075" cy="280376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0B55403-55A5-45B5-8E85-97E529864596}"/>
                </a:ext>
              </a:extLst>
            </p:cNvPr>
            <p:cNvCxnSpPr>
              <a:cxnSpLocks/>
              <a:stCxn id="197" idx="0"/>
              <a:endCxn id="169" idx="4"/>
            </p:cNvCxnSpPr>
            <p:nvPr/>
          </p:nvCxnSpPr>
          <p:spPr>
            <a:xfrm flipV="1">
              <a:off x="3975387" y="3600081"/>
              <a:ext cx="9753" cy="649816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8B7FA2B-1786-45BB-90FF-E8B1D1F15F80}"/>
                </a:ext>
              </a:extLst>
            </p:cNvPr>
            <p:cNvCxnSpPr>
              <a:cxnSpLocks/>
              <a:stCxn id="192" idx="4"/>
              <a:endCxn id="176" idx="0"/>
            </p:cNvCxnSpPr>
            <p:nvPr/>
          </p:nvCxnSpPr>
          <p:spPr>
            <a:xfrm>
              <a:off x="4143395" y="4731026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F11B205-C840-42E4-B02C-88A881E415A2}"/>
                </a:ext>
              </a:extLst>
            </p:cNvPr>
            <p:cNvCxnSpPr>
              <a:cxnSpLocks/>
              <a:stCxn id="175" idx="4"/>
              <a:endCxn id="165" idx="0"/>
            </p:cNvCxnSpPr>
            <p:nvPr/>
          </p:nvCxnSpPr>
          <p:spPr>
            <a:xfrm flipH="1">
              <a:off x="2580899" y="510965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8F64156-BFA5-43B1-B6AB-4F54759615AE}"/>
                </a:ext>
              </a:extLst>
            </p:cNvPr>
            <p:cNvSpPr/>
            <p:nvPr/>
          </p:nvSpPr>
          <p:spPr>
            <a:xfrm>
              <a:off x="1382433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28D3C7D-0880-4981-8D1D-39DF1B36B80B}"/>
                </a:ext>
              </a:extLst>
            </p:cNvPr>
            <p:cNvSpPr/>
            <p:nvPr/>
          </p:nvSpPr>
          <p:spPr>
            <a:xfrm>
              <a:off x="2022240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23732EB-7D01-4309-BF17-A38C71EEEE62}"/>
                </a:ext>
              </a:extLst>
            </p:cNvPr>
            <p:cNvGrpSpPr/>
            <p:nvPr/>
          </p:nvGrpSpPr>
          <p:grpSpPr>
            <a:xfrm>
              <a:off x="2509232" y="4243816"/>
              <a:ext cx="1528067" cy="129906"/>
              <a:chOff x="6621839" y="1734852"/>
              <a:chExt cx="1528067" cy="129906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4C85039A-6505-41F8-A4B5-50F4205334BA}"/>
                  </a:ext>
                </a:extLst>
              </p:cNvPr>
              <p:cNvSpPr/>
              <p:nvPr/>
            </p:nvSpPr>
            <p:spPr>
              <a:xfrm>
                <a:off x="7296364" y="173746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1D9B458-7169-4AB0-9586-84FA4B76FC06}"/>
                  </a:ext>
                </a:extLst>
              </p:cNvPr>
              <p:cNvSpPr/>
              <p:nvPr/>
            </p:nvSpPr>
            <p:spPr>
              <a:xfrm>
                <a:off x="8026081" y="174093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232ABD2-9E5D-4C91-80F6-D2EA29E5484A}"/>
                  </a:ext>
                </a:extLst>
              </p:cNvPr>
              <p:cNvSpPr/>
              <p:nvPr/>
            </p:nvSpPr>
            <p:spPr>
              <a:xfrm>
                <a:off x="6621839" y="1734852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F82CD3F-3A57-496E-BC4F-D761E87098B1}"/>
                </a:ext>
              </a:extLst>
            </p:cNvPr>
            <p:cNvSpPr/>
            <p:nvPr/>
          </p:nvSpPr>
          <p:spPr>
            <a:xfrm>
              <a:off x="1382434" y="423170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4F7FB95-CA5C-4740-84BA-53E0FC30D8EB}"/>
                </a:ext>
              </a:extLst>
            </p:cNvPr>
            <p:cNvSpPr/>
            <p:nvPr/>
          </p:nvSpPr>
          <p:spPr>
            <a:xfrm>
              <a:off x="1382433" y="38532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DFC285B-36D0-4272-8980-90CE1CCCE170}"/>
                </a:ext>
              </a:extLst>
            </p:cNvPr>
            <p:cNvSpPr/>
            <p:nvPr/>
          </p:nvSpPr>
          <p:spPr>
            <a:xfrm>
              <a:off x="2007069" y="42438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B85595E-1A65-4F6C-9307-93B366C2862F}"/>
                </a:ext>
              </a:extLst>
            </p:cNvPr>
            <p:cNvGrpSpPr/>
            <p:nvPr/>
          </p:nvGrpSpPr>
          <p:grpSpPr>
            <a:xfrm>
              <a:off x="2518985" y="4601175"/>
              <a:ext cx="1844579" cy="138670"/>
              <a:chOff x="6619234" y="1354878"/>
              <a:chExt cx="1844579" cy="138670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4333FB3-711B-4DD5-8813-26286B69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311" y="1422090"/>
                <a:ext cx="178550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976392A-748A-415C-9513-B48F5BAD77AE}"/>
                  </a:ext>
                </a:extLst>
              </p:cNvPr>
              <p:cNvSpPr/>
              <p:nvPr/>
            </p:nvSpPr>
            <p:spPr>
              <a:xfrm>
                <a:off x="8181731" y="136090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C100A605-F9B4-4BE6-9DAD-10BDFDC79024}"/>
                  </a:ext>
                </a:extLst>
              </p:cNvPr>
              <p:cNvSpPr/>
              <p:nvPr/>
            </p:nvSpPr>
            <p:spPr>
              <a:xfrm>
                <a:off x="6619234" y="1354878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A4FFC1E-D52F-42CE-81DE-068170134E07}"/>
                  </a:ext>
                </a:extLst>
              </p:cNvPr>
              <p:cNvSpPr/>
              <p:nvPr/>
            </p:nvSpPr>
            <p:spPr>
              <a:xfrm>
                <a:off x="7486877" y="1369723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E013A2F-1F25-4A4E-978F-D921AF00581F}"/>
                </a:ext>
              </a:extLst>
            </p:cNvPr>
            <p:cNvCxnSpPr/>
            <p:nvPr/>
          </p:nvCxnSpPr>
          <p:spPr>
            <a:xfrm>
              <a:off x="1062529" y="5434047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B28F86-F062-4BEF-9BE9-9D3DE833CBB0}"/>
                </a:ext>
              </a:extLst>
            </p:cNvPr>
            <p:cNvSpPr/>
            <p:nvPr/>
          </p:nvSpPr>
          <p:spPr>
            <a:xfrm>
              <a:off x="1382433" y="53713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314940E-3207-4482-8B99-7EF07D26B6E8}"/>
                </a:ext>
              </a:extLst>
            </p:cNvPr>
            <p:cNvSpPr/>
            <p:nvPr/>
          </p:nvSpPr>
          <p:spPr>
            <a:xfrm>
              <a:off x="1764248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B15D80E-C65B-4535-BA16-CE919FDC9C75}"/>
                </a:ext>
              </a:extLst>
            </p:cNvPr>
            <p:cNvSpPr/>
            <p:nvPr/>
          </p:nvSpPr>
          <p:spPr>
            <a:xfrm>
              <a:off x="2518986" y="536575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B7BEA7C-1BB5-4544-8704-B753683FB435}"/>
                </a:ext>
              </a:extLst>
            </p:cNvPr>
            <p:cNvSpPr/>
            <p:nvPr/>
          </p:nvSpPr>
          <p:spPr>
            <a:xfrm>
              <a:off x="3388032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1F3AE8E-5F60-480D-8376-805FF5482BF8}"/>
                </a:ext>
              </a:extLst>
            </p:cNvPr>
            <p:cNvSpPr/>
            <p:nvPr/>
          </p:nvSpPr>
          <p:spPr>
            <a:xfrm>
              <a:off x="1382433" y="347914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82E1C6-3905-419C-B6EA-8929FA73DFA2}"/>
                </a:ext>
              </a:extLst>
            </p:cNvPr>
            <p:cNvSpPr/>
            <p:nvPr/>
          </p:nvSpPr>
          <p:spPr>
            <a:xfrm>
              <a:off x="1764249" y="347774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01BA6F5-2770-4B89-A3B0-F033552BF6F5}"/>
                </a:ext>
              </a:extLst>
            </p:cNvPr>
            <p:cNvSpPr/>
            <p:nvPr/>
          </p:nvSpPr>
          <p:spPr>
            <a:xfrm>
              <a:off x="3923227" y="34762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12BD776-27A1-4DD0-B6D6-3BC9B6168FCC}"/>
                </a:ext>
              </a:extLst>
            </p:cNvPr>
            <p:cNvSpPr/>
            <p:nvPr/>
          </p:nvSpPr>
          <p:spPr>
            <a:xfrm>
              <a:off x="2739341" y="347067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3A09520-FAA1-4E59-B079-5F59B1D7DCFF}"/>
                </a:ext>
              </a:extLst>
            </p:cNvPr>
            <p:cNvSpPr/>
            <p:nvPr/>
          </p:nvSpPr>
          <p:spPr>
            <a:xfrm>
              <a:off x="3541411" y="347923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7E5A776-B07F-4C8C-BF48-5EAA1E7C4847}"/>
                </a:ext>
              </a:extLst>
            </p:cNvPr>
            <p:cNvCxnSpPr/>
            <p:nvPr/>
          </p:nvCxnSpPr>
          <p:spPr>
            <a:xfrm>
              <a:off x="1062529" y="505413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171995A-E334-41DB-A433-46C4EB9EDCA6}"/>
                </a:ext>
              </a:extLst>
            </p:cNvPr>
            <p:cNvSpPr/>
            <p:nvPr/>
          </p:nvSpPr>
          <p:spPr>
            <a:xfrm>
              <a:off x="1382434" y="499145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B3ED5CE-85ED-496E-A060-6206AE2FD84A}"/>
                </a:ext>
              </a:extLst>
            </p:cNvPr>
            <p:cNvSpPr/>
            <p:nvPr/>
          </p:nvSpPr>
          <p:spPr>
            <a:xfrm>
              <a:off x="2022239" y="49936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CEFBF01-25A1-4531-9A31-92C1311B4851}"/>
                </a:ext>
              </a:extLst>
            </p:cNvPr>
            <p:cNvSpPr/>
            <p:nvPr/>
          </p:nvSpPr>
          <p:spPr>
            <a:xfrm>
              <a:off x="2518987" y="498583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D723824-9EC9-41E6-9D22-E0080C425958}"/>
                </a:ext>
              </a:extLst>
            </p:cNvPr>
            <p:cNvSpPr/>
            <p:nvPr/>
          </p:nvSpPr>
          <p:spPr>
            <a:xfrm>
              <a:off x="4081483" y="499221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5BC67A5-8D10-469C-95F7-23EA1E09906C}"/>
                </a:ext>
              </a:extLst>
            </p:cNvPr>
            <p:cNvSpPr/>
            <p:nvPr/>
          </p:nvSpPr>
          <p:spPr>
            <a:xfrm>
              <a:off x="3541411" y="49948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A9FF7A-83F0-47C5-B5CF-DE43BA2B7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9883" y="318629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DED4AD4-F903-4A59-A7E8-CFCCCDD5F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332" y="316641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1066482-2CE6-462C-8020-C40B217F4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0272" y="316641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8354F2B-E0E7-49DD-8AC3-5D8722FEB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2533" y="318629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6686854-18BC-47D5-BEA6-120C85A63574}"/>
                </a:ext>
              </a:extLst>
            </p:cNvPr>
            <p:cNvSpPr/>
            <p:nvPr/>
          </p:nvSpPr>
          <p:spPr>
            <a:xfrm>
              <a:off x="4349718" y="3533123"/>
              <a:ext cx="433387" cy="762377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5E87E-AE91-4B0A-AA61-61A20AE08534}"/>
                </a:ext>
              </a:extLst>
            </p:cNvPr>
            <p:cNvSpPr/>
            <p:nvPr/>
          </p:nvSpPr>
          <p:spPr>
            <a:xfrm flipV="1">
              <a:off x="4359018" y="3538454"/>
              <a:ext cx="433387" cy="364938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667B2D-AFDD-4C0C-9EF7-23DE3BD4DB5C}"/>
                </a:ext>
              </a:extLst>
            </p:cNvPr>
            <p:cNvSpPr/>
            <p:nvPr/>
          </p:nvSpPr>
          <p:spPr>
            <a:xfrm flipV="1">
              <a:off x="4344511" y="3907173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BBA5B49-AEA1-4A57-969A-FFA68C8472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646" y="4295500"/>
              <a:ext cx="33118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284EA60-80C7-4620-A08D-8B18488D8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29" y="4665768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CC50700-C12F-4D8B-B68C-2AFD42FEB5B4}"/>
                </a:ext>
              </a:extLst>
            </p:cNvPr>
            <p:cNvCxnSpPr>
              <a:cxnSpLocks/>
            </p:cNvCxnSpPr>
            <p:nvPr/>
          </p:nvCxnSpPr>
          <p:spPr>
            <a:xfrm>
              <a:off x="2795588" y="3904870"/>
              <a:ext cx="1569297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2D01069-9565-4F31-BAB2-7151AEB3D004}"/>
                </a:ext>
              </a:extLst>
            </p:cNvPr>
            <p:cNvSpPr/>
            <p:nvPr/>
          </p:nvSpPr>
          <p:spPr>
            <a:xfrm>
              <a:off x="3194832" y="38422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5B5B56D-8B87-4197-9FA9-F3F460248094}"/>
                </a:ext>
              </a:extLst>
            </p:cNvPr>
            <p:cNvSpPr/>
            <p:nvPr/>
          </p:nvSpPr>
          <p:spPr>
            <a:xfrm>
              <a:off x="2740661" y="384223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EDE7AA3-9145-4406-9F52-CE5E56670357}"/>
                </a:ext>
              </a:extLst>
            </p:cNvPr>
            <p:cNvSpPr/>
            <p:nvPr/>
          </p:nvSpPr>
          <p:spPr>
            <a:xfrm>
              <a:off x="2010810" y="38532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54CF62B-3E26-449F-8AE6-FDA8C81AD4B7}"/>
                </a:ext>
              </a:extLst>
            </p:cNvPr>
            <p:cNvCxnSpPr>
              <a:cxnSpLocks/>
            </p:cNvCxnSpPr>
            <p:nvPr/>
          </p:nvCxnSpPr>
          <p:spPr>
            <a:xfrm>
              <a:off x="1043475" y="3539659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562233E-8D82-4775-AC3B-42C4CF8F26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712" y="3914038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E80F4C8-FFAD-4DDA-A081-97EAB3234115}"/>
              </a:ext>
            </a:extLst>
          </p:cNvPr>
          <p:cNvGrpSpPr/>
          <p:nvPr/>
        </p:nvGrpSpPr>
        <p:grpSpPr>
          <a:xfrm>
            <a:off x="5163229" y="3166419"/>
            <a:ext cx="3744393" cy="2535117"/>
            <a:chOff x="5163229" y="3166419"/>
            <a:chExt cx="3744393" cy="253511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FD22944-277F-4C4C-8B29-3F84078216C1}"/>
                </a:ext>
              </a:extLst>
            </p:cNvPr>
            <p:cNvCxnSpPr>
              <a:cxnSpLocks/>
              <a:stCxn id="227" idx="4"/>
              <a:endCxn id="224" idx="0"/>
            </p:cNvCxnSpPr>
            <p:nvPr/>
          </p:nvCxnSpPr>
          <p:spPr>
            <a:xfrm flipH="1">
              <a:off x="5568863" y="435552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8922C4B-3526-4220-BF7C-258C3BAD0B5D}"/>
                </a:ext>
              </a:extLst>
            </p:cNvPr>
            <p:cNvCxnSpPr>
              <a:cxnSpLocks/>
              <a:stCxn id="236" idx="4"/>
              <a:endCxn id="228" idx="0"/>
            </p:cNvCxnSpPr>
            <p:nvPr/>
          </p:nvCxnSpPr>
          <p:spPr>
            <a:xfrm>
              <a:off x="5568863" y="3602974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9DD6FED-89B1-4058-A3A4-CE95BAA0AEA4}"/>
                </a:ext>
              </a:extLst>
            </p:cNvPr>
            <p:cNvCxnSpPr>
              <a:cxnSpLocks/>
              <a:stCxn id="242" idx="4"/>
              <a:endCxn id="232" idx="0"/>
            </p:cNvCxnSpPr>
            <p:nvPr/>
          </p:nvCxnSpPr>
          <p:spPr>
            <a:xfrm flipH="1">
              <a:off x="5568863" y="511527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0316274-69EC-49A5-BD88-5E04A3505846}"/>
                </a:ext>
              </a:extLst>
            </p:cNvPr>
            <p:cNvCxnSpPr>
              <a:cxnSpLocks/>
              <a:stCxn id="237" idx="4"/>
              <a:endCxn id="233" idx="0"/>
            </p:cNvCxnSpPr>
            <p:nvPr/>
          </p:nvCxnSpPr>
          <p:spPr>
            <a:xfrm flipH="1">
              <a:off x="5950678" y="3601572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4180A66-F7DC-4DBA-9586-7F481065272D}"/>
                </a:ext>
              </a:extLst>
            </p:cNvPr>
            <p:cNvCxnSpPr>
              <a:cxnSpLocks/>
              <a:stCxn id="225" idx="4"/>
              <a:endCxn id="243" idx="0"/>
            </p:cNvCxnSpPr>
            <p:nvPr/>
          </p:nvCxnSpPr>
          <p:spPr>
            <a:xfrm flipH="1">
              <a:off x="6208669" y="4735443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1A0AC06-48AB-4F60-A9B8-85A9213BE244}"/>
                </a:ext>
              </a:extLst>
            </p:cNvPr>
            <p:cNvCxnSpPr>
              <a:cxnSpLocks/>
              <a:stCxn id="259" idx="4"/>
              <a:endCxn id="229" idx="0"/>
            </p:cNvCxnSpPr>
            <p:nvPr/>
          </p:nvCxnSpPr>
          <p:spPr>
            <a:xfrm flipH="1">
              <a:off x="6193499" y="3977092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B1E4576-7D3C-4ACA-B66F-11B1EF764CEB}"/>
                </a:ext>
              </a:extLst>
            </p:cNvPr>
            <p:cNvCxnSpPr>
              <a:cxnSpLocks/>
              <a:stCxn id="268" idx="4"/>
              <a:endCxn id="264" idx="0"/>
            </p:cNvCxnSpPr>
            <p:nvPr/>
          </p:nvCxnSpPr>
          <p:spPr>
            <a:xfrm>
              <a:off x="6695662" y="4367641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D4BEF97-59CC-4D7F-91D3-40735FC477B7}"/>
                </a:ext>
              </a:extLst>
            </p:cNvPr>
            <p:cNvCxnSpPr>
              <a:cxnSpLocks/>
              <a:stCxn id="258" idx="4"/>
              <a:endCxn id="239" idx="0"/>
            </p:cNvCxnSpPr>
            <p:nvPr/>
          </p:nvCxnSpPr>
          <p:spPr>
            <a:xfrm flipH="1">
              <a:off x="6915729" y="3595452"/>
              <a:ext cx="2479" cy="25110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7B32621-2B9C-4A94-8421-3915377BDBD3}"/>
                </a:ext>
              </a:extLst>
            </p:cNvPr>
            <p:cNvCxnSpPr>
              <a:cxnSpLocks/>
              <a:stCxn id="265" idx="4"/>
              <a:endCxn id="235" idx="0"/>
            </p:cNvCxnSpPr>
            <p:nvPr/>
          </p:nvCxnSpPr>
          <p:spPr>
            <a:xfrm>
              <a:off x="7573058" y="4739845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8A5EAB-C1A3-4018-A129-E414221BBE70}"/>
                </a:ext>
              </a:extLst>
            </p:cNvPr>
            <p:cNvCxnSpPr>
              <a:cxnSpLocks/>
              <a:stCxn id="240" idx="4"/>
              <a:endCxn id="246" idx="0"/>
            </p:cNvCxnSpPr>
            <p:nvPr/>
          </p:nvCxnSpPr>
          <p:spPr>
            <a:xfrm>
              <a:off x="7717799" y="3978944"/>
              <a:ext cx="10042" cy="101595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84C73D2-89B8-4A3C-9E84-594E6EB4CAA8}"/>
                </a:ext>
              </a:extLst>
            </p:cNvPr>
            <p:cNvCxnSpPr>
              <a:cxnSpLocks/>
              <a:stCxn id="257" idx="4"/>
              <a:endCxn id="266" idx="0"/>
            </p:cNvCxnSpPr>
            <p:nvPr/>
          </p:nvCxnSpPr>
          <p:spPr>
            <a:xfrm flipH="1">
              <a:off x="7370187" y="3595452"/>
              <a:ext cx="2192" cy="65098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3E5B0FF-02CD-4659-B5D7-B0A242A9EE93}"/>
                </a:ext>
              </a:extLst>
            </p:cNvPr>
            <p:cNvCxnSpPr>
              <a:cxnSpLocks/>
              <a:stCxn id="267" idx="0"/>
              <a:endCxn id="238" idx="4"/>
            </p:cNvCxnSpPr>
            <p:nvPr/>
          </p:nvCxnSpPr>
          <p:spPr>
            <a:xfrm flipH="1" flipV="1">
              <a:off x="8099615" y="3975961"/>
              <a:ext cx="289" cy="273936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10C93AD-7420-431C-A8DC-84812B79C28C}"/>
                </a:ext>
              </a:extLst>
            </p:cNvPr>
            <p:cNvCxnSpPr>
              <a:cxnSpLocks/>
              <a:stCxn id="263" idx="4"/>
              <a:endCxn id="245" idx="0"/>
            </p:cNvCxnSpPr>
            <p:nvPr/>
          </p:nvCxnSpPr>
          <p:spPr>
            <a:xfrm>
              <a:off x="8267912" y="4731026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8D6C6AE-AE86-4524-B51B-B241FD64E4EC}"/>
                </a:ext>
              </a:extLst>
            </p:cNvPr>
            <p:cNvCxnSpPr>
              <a:cxnSpLocks/>
              <a:stCxn id="244" idx="4"/>
              <a:endCxn id="234" idx="0"/>
            </p:cNvCxnSpPr>
            <p:nvPr/>
          </p:nvCxnSpPr>
          <p:spPr>
            <a:xfrm flipH="1">
              <a:off x="6705416" y="510965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CCDD02A-E9BA-4BA6-AB7E-59E7297A4DC3}"/>
                </a:ext>
              </a:extLst>
            </p:cNvPr>
            <p:cNvSpPr/>
            <p:nvPr/>
          </p:nvSpPr>
          <p:spPr>
            <a:xfrm>
              <a:off x="5506950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F5D5C4ED-C065-4605-A757-F997ED3A2E79}"/>
                </a:ext>
              </a:extLst>
            </p:cNvPr>
            <p:cNvSpPr/>
            <p:nvPr/>
          </p:nvSpPr>
          <p:spPr>
            <a:xfrm>
              <a:off x="6146757" y="461161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C619FEC-CADE-449D-A988-15BF7A3E6C8F}"/>
                </a:ext>
              </a:extLst>
            </p:cNvPr>
            <p:cNvSpPr/>
            <p:nvPr/>
          </p:nvSpPr>
          <p:spPr>
            <a:xfrm>
              <a:off x="7308274" y="424643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7F792638-44B0-4D0E-B173-9E4AD9F73FB1}"/>
                </a:ext>
              </a:extLst>
            </p:cNvPr>
            <p:cNvSpPr/>
            <p:nvPr/>
          </p:nvSpPr>
          <p:spPr>
            <a:xfrm>
              <a:off x="8037991" y="424989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D01A233-E9D6-4DEC-AEFC-0E61A73726D5}"/>
                </a:ext>
              </a:extLst>
            </p:cNvPr>
            <p:cNvSpPr/>
            <p:nvPr/>
          </p:nvSpPr>
          <p:spPr>
            <a:xfrm>
              <a:off x="6633749" y="424381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1D31E52-7F2F-4665-AEA9-43D864B40144}"/>
                </a:ext>
              </a:extLst>
            </p:cNvPr>
            <p:cNvSpPr/>
            <p:nvPr/>
          </p:nvSpPr>
          <p:spPr>
            <a:xfrm>
              <a:off x="5506951" y="423170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804DD831-6039-4894-BDB7-2E5C1E46862B}"/>
                </a:ext>
              </a:extLst>
            </p:cNvPr>
            <p:cNvSpPr/>
            <p:nvPr/>
          </p:nvSpPr>
          <p:spPr>
            <a:xfrm>
              <a:off x="5506950" y="38532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DB0298E-772F-4451-9AB5-C42CB1BAF54C}"/>
                </a:ext>
              </a:extLst>
            </p:cNvPr>
            <p:cNvSpPr/>
            <p:nvPr/>
          </p:nvSpPr>
          <p:spPr>
            <a:xfrm>
              <a:off x="6131586" y="424387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A03BC30-F3BC-4426-9E7D-ADB5DBAB4343}"/>
                </a:ext>
              </a:extLst>
            </p:cNvPr>
            <p:cNvCxnSpPr>
              <a:cxnSpLocks/>
            </p:cNvCxnSpPr>
            <p:nvPr/>
          </p:nvCxnSpPr>
          <p:spPr>
            <a:xfrm>
              <a:off x="6702579" y="4668387"/>
              <a:ext cx="17855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D2FBF75-C791-425B-9B45-6A4021704C16}"/>
                </a:ext>
              </a:extLst>
            </p:cNvPr>
            <p:cNvSpPr/>
            <p:nvPr/>
          </p:nvSpPr>
          <p:spPr>
            <a:xfrm>
              <a:off x="8205999" y="46072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82009B8-CDE4-43A6-AB6D-D89E6897B369}"/>
                </a:ext>
              </a:extLst>
            </p:cNvPr>
            <p:cNvSpPr/>
            <p:nvPr/>
          </p:nvSpPr>
          <p:spPr>
            <a:xfrm>
              <a:off x="6643502" y="460117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DF72CDFC-0558-4415-9489-52B3099CCD80}"/>
                </a:ext>
              </a:extLst>
            </p:cNvPr>
            <p:cNvSpPr/>
            <p:nvPr/>
          </p:nvSpPr>
          <p:spPr>
            <a:xfrm>
              <a:off x="7511145" y="461602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F53FE78-96F4-4283-98DD-F781E9B2A0B4}"/>
                </a:ext>
              </a:extLst>
            </p:cNvPr>
            <p:cNvCxnSpPr/>
            <p:nvPr/>
          </p:nvCxnSpPr>
          <p:spPr>
            <a:xfrm>
              <a:off x="5187046" y="5434047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DD6CC8-2FA6-4947-95F2-1CBC081A5576}"/>
                </a:ext>
              </a:extLst>
            </p:cNvPr>
            <p:cNvSpPr/>
            <p:nvPr/>
          </p:nvSpPr>
          <p:spPr>
            <a:xfrm>
              <a:off x="5506950" y="53713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BB48CCE-0A5F-4BA7-8415-8B38FE86AB89}"/>
                </a:ext>
              </a:extLst>
            </p:cNvPr>
            <p:cNvSpPr/>
            <p:nvPr/>
          </p:nvSpPr>
          <p:spPr>
            <a:xfrm>
              <a:off x="5888765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0A06E75-66FA-46FF-A70B-0AC5B319BB0B}"/>
                </a:ext>
              </a:extLst>
            </p:cNvPr>
            <p:cNvSpPr/>
            <p:nvPr/>
          </p:nvSpPr>
          <p:spPr>
            <a:xfrm>
              <a:off x="6643503" y="536575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E5902B1-C4AD-42F0-88B8-62D756A288FF}"/>
                </a:ext>
              </a:extLst>
            </p:cNvPr>
            <p:cNvSpPr/>
            <p:nvPr/>
          </p:nvSpPr>
          <p:spPr>
            <a:xfrm>
              <a:off x="7512549" y="53784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A638AE5-17BE-4241-862D-CDA5813F5D43}"/>
                </a:ext>
              </a:extLst>
            </p:cNvPr>
            <p:cNvSpPr/>
            <p:nvPr/>
          </p:nvSpPr>
          <p:spPr>
            <a:xfrm>
              <a:off x="5506950" y="347914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0CDF60D-0E77-4021-8294-6DF163FBEEA2}"/>
                </a:ext>
              </a:extLst>
            </p:cNvPr>
            <p:cNvSpPr/>
            <p:nvPr/>
          </p:nvSpPr>
          <p:spPr>
            <a:xfrm>
              <a:off x="5888766" y="347774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9DFAE9A-85B9-4611-9B6E-77001741B853}"/>
                </a:ext>
              </a:extLst>
            </p:cNvPr>
            <p:cNvCxnSpPr>
              <a:cxnSpLocks/>
            </p:cNvCxnSpPr>
            <p:nvPr/>
          </p:nvCxnSpPr>
          <p:spPr>
            <a:xfrm>
              <a:off x="6905300" y="3909420"/>
              <a:ext cx="1572740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18A4F73-C9B5-4DBB-9EDC-6F32612E8E69}"/>
                </a:ext>
              </a:extLst>
            </p:cNvPr>
            <p:cNvSpPr/>
            <p:nvPr/>
          </p:nvSpPr>
          <p:spPr>
            <a:xfrm>
              <a:off x="8037702" y="38521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0D262D1-FDE9-4B30-B893-4EF02B59D696}"/>
                </a:ext>
              </a:extLst>
            </p:cNvPr>
            <p:cNvSpPr/>
            <p:nvPr/>
          </p:nvSpPr>
          <p:spPr>
            <a:xfrm>
              <a:off x="6853816" y="384655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92541ABC-E303-4024-8FB3-537E4718BCC0}"/>
                </a:ext>
              </a:extLst>
            </p:cNvPr>
            <p:cNvSpPr/>
            <p:nvPr/>
          </p:nvSpPr>
          <p:spPr>
            <a:xfrm>
              <a:off x="7655886" y="385511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0CB075C-5673-4DAE-880F-B95F06967C0E}"/>
                </a:ext>
              </a:extLst>
            </p:cNvPr>
            <p:cNvCxnSpPr/>
            <p:nvPr/>
          </p:nvCxnSpPr>
          <p:spPr>
            <a:xfrm>
              <a:off x="5187046" y="505413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6EF25A5B-ED9F-4878-8BDF-9CA340217487}"/>
                </a:ext>
              </a:extLst>
            </p:cNvPr>
            <p:cNvSpPr/>
            <p:nvPr/>
          </p:nvSpPr>
          <p:spPr>
            <a:xfrm>
              <a:off x="5506951" y="499145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695A962-EF18-4D84-830C-97ACC37D89F1}"/>
                </a:ext>
              </a:extLst>
            </p:cNvPr>
            <p:cNvSpPr/>
            <p:nvPr/>
          </p:nvSpPr>
          <p:spPr>
            <a:xfrm>
              <a:off x="6146756" y="499361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DBDBF6F-370C-471C-AE49-92CFBF6BA567}"/>
                </a:ext>
              </a:extLst>
            </p:cNvPr>
            <p:cNvSpPr/>
            <p:nvPr/>
          </p:nvSpPr>
          <p:spPr>
            <a:xfrm>
              <a:off x="6643504" y="498583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68CB602-E3D4-4A1A-A239-0F2B71FD1B19}"/>
                </a:ext>
              </a:extLst>
            </p:cNvPr>
            <p:cNvSpPr/>
            <p:nvPr/>
          </p:nvSpPr>
          <p:spPr>
            <a:xfrm>
              <a:off x="8206000" y="499221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D3E4B6BF-2D22-43A6-9BD2-011FA1CBAEB4}"/>
                </a:ext>
              </a:extLst>
            </p:cNvPr>
            <p:cNvSpPr/>
            <p:nvPr/>
          </p:nvSpPr>
          <p:spPr>
            <a:xfrm>
              <a:off x="7665928" y="49948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3595FDF-5E8C-4CE7-A572-8D796BA96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4400" y="318629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2C3EDC5-A1BB-471C-8F4E-95528EDE7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849" y="316641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F959143-56AA-491E-A183-845DD0535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4789" y="316641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1FE5D3B-70C3-4855-9956-770953290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7050" y="318629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CDF3A72-0794-499C-9C2D-B2E085C085B0}"/>
                </a:ext>
              </a:extLst>
            </p:cNvPr>
            <p:cNvSpPr/>
            <p:nvPr/>
          </p:nvSpPr>
          <p:spPr>
            <a:xfrm>
              <a:off x="8474235" y="3902114"/>
              <a:ext cx="433387" cy="39338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809B172-A5D9-4CA7-8DA1-657A2B017BDF}"/>
                </a:ext>
              </a:extLst>
            </p:cNvPr>
            <p:cNvSpPr/>
            <p:nvPr/>
          </p:nvSpPr>
          <p:spPr>
            <a:xfrm flipV="1">
              <a:off x="8469028" y="3907173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E49E254-9A49-40F8-ABEE-2AED54918161}"/>
                </a:ext>
              </a:extLst>
            </p:cNvPr>
            <p:cNvCxnSpPr>
              <a:cxnSpLocks/>
            </p:cNvCxnSpPr>
            <p:nvPr/>
          </p:nvCxnSpPr>
          <p:spPr>
            <a:xfrm>
              <a:off x="5175163" y="4295500"/>
              <a:ext cx="33118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AAFC39-8646-4387-B436-FD69F25D19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7046" y="4665768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3E82749-6CA4-4D5B-9B25-BB6021E75643}"/>
                </a:ext>
              </a:extLst>
            </p:cNvPr>
            <p:cNvCxnSpPr>
              <a:cxnSpLocks/>
            </p:cNvCxnSpPr>
            <p:nvPr/>
          </p:nvCxnSpPr>
          <p:spPr>
            <a:xfrm>
              <a:off x="6911222" y="3534266"/>
              <a:ext cx="1569297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5DFFB4D-10D1-41D2-98A1-395AB387D28A}"/>
                </a:ext>
              </a:extLst>
            </p:cNvPr>
            <p:cNvSpPr/>
            <p:nvPr/>
          </p:nvSpPr>
          <p:spPr>
            <a:xfrm>
              <a:off x="7310466" y="34716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37608BA-1893-4E50-A5FF-B440E024785C}"/>
                </a:ext>
              </a:extLst>
            </p:cNvPr>
            <p:cNvSpPr/>
            <p:nvPr/>
          </p:nvSpPr>
          <p:spPr>
            <a:xfrm>
              <a:off x="6856295" y="34716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A16AE14-68EA-47D1-8617-55EFC995170A}"/>
                </a:ext>
              </a:extLst>
            </p:cNvPr>
            <p:cNvSpPr/>
            <p:nvPr/>
          </p:nvSpPr>
          <p:spPr>
            <a:xfrm>
              <a:off x="6135327" y="38532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B99D7F2-E92E-4425-A998-AD214DCDA69F}"/>
                </a:ext>
              </a:extLst>
            </p:cNvPr>
            <p:cNvCxnSpPr>
              <a:cxnSpLocks/>
            </p:cNvCxnSpPr>
            <p:nvPr/>
          </p:nvCxnSpPr>
          <p:spPr>
            <a:xfrm>
              <a:off x="5167992" y="3539659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5001F10-53D3-412B-BD6F-D7CBFE95E88D}"/>
                </a:ext>
              </a:extLst>
            </p:cNvPr>
            <p:cNvCxnSpPr>
              <a:cxnSpLocks/>
            </p:cNvCxnSpPr>
            <p:nvPr/>
          </p:nvCxnSpPr>
          <p:spPr>
            <a:xfrm>
              <a:off x="5163229" y="3914038"/>
              <a:ext cx="17521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08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736FE38-1251-4ACC-A5D5-10344727A908}"/>
              </a:ext>
            </a:extLst>
          </p:cNvPr>
          <p:cNvGrpSpPr/>
          <p:nvPr/>
        </p:nvGrpSpPr>
        <p:grpSpPr>
          <a:xfrm>
            <a:off x="1185589" y="529899"/>
            <a:ext cx="3744237" cy="2535117"/>
            <a:chOff x="1185589" y="529899"/>
            <a:chExt cx="3744237" cy="253511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B5B201-3D63-41D2-B020-DD4D6982A0D3}"/>
                </a:ext>
              </a:extLst>
            </p:cNvPr>
            <p:cNvCxnSpPr>
              <a:cxnSpLocks/>
            </p:cNvCxnSpPr>
            <p:nvPr/>
          </p:nvCxnSpPr>
          <p:spPr>
            <a:xfrm>
              <a:off x="4160574" y="1663496"/>
              <a:ext cx="383219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7C192F-B6EC-4371-99F3-B927C61A21F5}"/>
                </a:ext>
              </a:extLst>
            </p:cNvPr>
            <p:cNvCxnSpPr>
              <a:cxnSpLocks/>
              <a:stCxn id="22" idx="4"/>
              <a:endCxn id="17" idx="0"/>
            </p:cNvCxnSpPr>
            <p:nvPr/>
          </p:nvCxnSpPr>
          <p:spPr>
            <a:xfrm flipH="1">
              <a:off x="1591223" y="171900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54009D7-9B9A-4AD1-8BFD-55D4D75CCD95}"/>
                </a:ext>
              </a:extLst>
            </p:cNvPr>
            <p:cNvCxnSpPr>
              <a:cxnSpLocks/>
              <a:stCxn id="34" idx="4"/>
              <a:endCxn id="23" idx="0"/>
            </p:cNvCxnSpPr>
            <p:nvPr/>
          </p:nvCxnSpPr>
          <p:spPr>
            <a:xfrm>
              <a:off x="1591223" y="966454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95309D-87D4-4A17-B232-60B2B7405990}"/>
                </a:ext>
              </a:extLst>
            </p:cNvPr>
            <p:cNvCxnSpPr>
              <a:cxnSpLocks/>
              <a:stCxn id="41" idx="4"/>
              <a:endCxn id="30" idx="0"/>
            </p:cNvCxnSpPr>
            <p:nvPr/>
          </p:nvCxnSpPr>
          <p:spPr>
            <a:xfrm flipH="1">
              <a:off x="1591223" y="247875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254224-2C4E-4B20-8182-EC1FD1C43EE8}"/>
                </a:ext>
              </a:extLst>
            </p:cNvPr>
            <p:cNvCxnSpPr>
              <a:cxnSpLocks/>
              <a:stCxn id="35" idx="4"/>
              <a:endCxn id="31" idx="0"/>
            </p:cNvCxnSpPr>
            <p:nvPr/>
          </p:nvCxnSpPr>
          <p:spPr>
            <a:xfrm flipH="1">
              <a:off x="1973038" y="965052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212A93-82D9-4578-8B75-1D3D62D7C974}"/>
                </a:ext>
              </a:extLst>
            </p:cNvPr>
            <p:cNvCxnSpPr>
              <a:cxnSpLocks/>
              <a:stCxn id="18" idx="4"/>
              <a:endCxn id="42" idx="0"/>
            </p:cNvCxnSpPr>
            <p:nvPr/>
          </p:nvCxnSpPr>
          <p:spPr>
            <a:xfrm flipH="1">
              <a:off x="2231029" y="2098923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983D58-45E9-440E-BA6A-1B4D6BD9862C}"/>
                </a:ext>
              </a:extLst>
            </p:cNvPr>
            <p:cNvCxnSpPr>
              <a:cxnSpLocks/>
              <a:stCxn id="57" idx="4"/>
              <a:endCxn id="24" idx="0"/>
            </p:cNvCxnSpPr>
            <p:nvPr/>
          </p:nvCxnSpPr>
          <p:spPr>
            <a:xfrm flipH="1">
              <a:off x="2215859" y="1340572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D18B9E-F243-40E8-B5E0-0DCEBE34CBC0}"/>
                </a:ext>
              </a:extLst>
            </p:cNvPr>
            <p:cNvCxnSpPr>
              <a:cxnSpLocks/>
              <a:stCxn id="21" idx="4"/>
              <a:endCxn id="27" idx="0"/>
            </p:cNvCxnSpPr>
            <p:nvPr/>
          </p:nvCxnSpPr>
          <p:spPr>
            <a:xfrm>
              <a:off x="2718022" y="1731121"/>
              <a:ext cx="9753" cy="233534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F9B9F6-5479-4B7C-93AD-26D63A1D9014}"/>
                </a:ext>
              </a:extLst>
            </p:cNvPr>
            <p:cNvCxnSpPr>
              <a:cxnSpLocks/>
              <a:stCxn id="56" idx="4"/>
              <a:endCxn id="38" idx="0"/>
            </p:cNvCxnSpPr>
            <p:nvPr/>
          </p:nvCxnSpPr>
          <p:spPr>
            <a:xfrm flipH="1">
              <a:off x="2938089" y="958932"/>
              <a:ext cx="2479" cy="251105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369D03-EE92-4756-9A1B-8729F52B6AB8}"/>
                </a:ext>
              </a:extLst>
            </p:cNvPr>
            <p:cNvCxnSpPr>
              <a:cxnSpLocks/>
              <a:stCxn id="28" idx="4"/>
              <a:endCxn id="33" idx="0"/>
            </p:cNvCxnSpPr>
            <p:nvPr/>
          </p:nvCxnSpPr>
          <p:spPr>
            <a:xfrm>
              <a:off x="3595418" y="2103325"/>
              <a:ext cx="1404" cy="63863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4AF393-6219-4123-A234-645CA0EF0BB4}"/>
                </a:ext>
              </a:extLst>
            </p:cNvPr>
            <p:cNvCxnSpPr>
              <a:cxnSpLocks/>
              <a:stCxn id="39" idx="4"/>
              <a:endCxn id="45" idx="0"/>
            </p:cNvCxnSpPr>
            <p:nvPr/>
          </p:nvCxnSpPr>
          <p:spPr>
            <a:xfrm>
              <a:off x="3740159" y="1342424"/>
              <a:ext cx="10042" cy="1015954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79603E-5809-46C6-8EDB-3C48A09775D6}"/>
                </a:ext>
              </a:extLst>
            </p:cNvPr>
            <p:cNvCxnSpPr>
              <a:cxnSpLocks/>
              <a:stCxn id="55" idx="4"/>
              <a:endCxn id="19" idx="0"/>
            </p:cNvCxnSpPr>
            <p:nvPr/>
          </p:nvCxnSpPr>
          <p:spPr>
            <a:xfrm flipH="1">
              <a:off x="3392547" y="958932"/>
              <a:ext cx="2192" cy="65098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23C2B-C20C-4385-A295-E38D818F030A}"/>
                </a:ext>
              </a:extLst>
            </p:cNvPr>
            <p:cNvCxnSpPr>
              <a:cxnSpLocks/>
              <a:stCxn id="20" idx="0"/>
              <a:endCxn id="37" idx="4"/>
            </p:cNvCxnSpPr>
            <p:nvPr/>
          </p:nvCxnSpPr>
          <p:spPr>
            <a:xfrm flipH="1" flipV="1">
              <a:off x="4121975" y="1339441"/>
              <a:ext cx="289" cy="273936"/>
            </a:xfrm>
            <a:prstGeom prst="line">
              <a:avLst/>
            </a:prstGeom>
            <a:ln w="3175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90954A-BE8C-4C2D-AF5D-20DFA38239A7}"/>
                </a:ext>
              </a:extLst>
            </p:cNvPr>
            <p:cNvCxnSpPr>
              <a:cxnSpLocks/>
              <a:stCxn id="26" idx="4"/>
              <a:endCxn id="44" idx="0"/>
            </p:cNvCxnSpPr>
            <p:nvPr/>
          </p:nvCxnSpPr>
          <p:spPr>
            <a:xfrm>
              <a:off x="4290272" y="2094506"/>
              <a:ext cx="1" cy="2611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3B387E-CD0E-46AD-ACEC-AB0E2FD327A2}"/>
                </a:ext>
              </a:extLst>
            </p:cNvPr>
            <p:cNvCxnSpPr>
              <a:cxnSpLocks/>
              <a:stCxn id="43" idx="4"/>
              <a:endCxn id="32" idx="0"/>
            </p:cNvCxnSpPr>
            <p:nvPr/>
          </p:nvCxnSpPr>
          <p:spPr>
            <a:xfrm flipH="1">
              <a:off x="2727776" y="2473139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1A6D03-447B-40FC-8E68-6575F8C1084C}"/>
                </a:ext>
              </a:extLst>
            </p:cNvPr>
            <p:cNvSpPr/>
            <p:nvPr/>
          </p:nvSpPr>
          <p:spPr>
            <a:xfrm>
              <a:off x="1529310" y="19750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551838-3763-4A3C-8273-63E81E4AC056}"/>
                </a:ext>
              </a:extLst>
            </p:cNvPr>
            <p:cNvSpPr/>
            <p:nvPr/>
          </p:nvSpPr>
          <p:spPr>
            <a:xfrm>
              <a:off x="2169117" y="19750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E0BD5F-1416-4AC2-A80C-FB41F989E1B2}"/>
                </a:ext>
              </a:extLst>
            </p:cNvPr>
            <p:cNvSpPr/>
            <p:nvPr/>
          </p:nvSpPr>
          <p:spPr>
            <a:xfrm>
              <a:off x="3330634" y="16099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2F58AE-E549-4547-8D02-982E1533A93F}"/>
                </a:ext>
              </a:extLst>
            </p:cNvPr>
            <p:cNvSpPr/>
            <p:nvPr/>
          </p:nvSpPr>
          <p:spPr>
            <a:xfrm>
              <a:off x="4060351" y="161337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520342-3B58-4C87-991F-4A3F5EF6123D}"/>
                </a:ext>
              </a:extLst>
            </p:cNvPr>
            <p:cNvSpPr/>
            <p:nvPr/>
          </p:nvSpPr>
          <p:spPr>
            <a:xfrm>
              <a:off x="2656109" y="16072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815428-85C2-41E1-8C78-7F562ECAA054}"/>
                </a:ext>
              </a:extLst>
            </p:cNvPr>
            <p:cNvSpPr/>
            <p:nvPr/>
          </p:nvSpPr>
          <p:spPr>
            <a:xfrm>
              <a:off x="1529311" y="15951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BB58F9-704C-4A5D-9067-29E2A409497B}"/>
                </a:ext>
              </a:extLst>
            </p:cNvPr>
            <p:cNvSpPr/>
            <p:nvPr/>
          </p:nvSpPr>
          <p:spPr>
            <a:xfrm>
              <a:off x="1529310" y="121675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79A09F-AC26-437A-98E8-096BD9A0C70B}"/>
                </a:ext>
              </a:extLst>
            </p:cNvPr>
            <p:cNvSpPr/>
            <p:nvPr/>
          </p:nvSpPr>
          <p:spPr>
            <a:xfrm>
              <a:off x="2153946" y="160735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D645F5-8CAF-4274-AA0E-673E28599AF3}"/>
                </a:ext>
              </a:extLst>
            </p:cNvPr>
            <p:cNvCxnSpPr>
              <a:cxnSpLocks/>
            </p:cNvCxnSpPr>
            <p:nvPr/>
          </p:nvCxnSpPr>
          <p:spPr>
            <a:xfrm>
              <a:off x="2724939" y="2031867"/>
              <a:ext cx="17855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9C4A91-440C-457B-AD75-1A8C0A7F6DD8}"/>
                </a:ext>
              </a:extLst>
            </p:cNvPr>
            <p:cNvSpPr/>
            <p:nvPr/>
          </p:nvSpPr>
          <p:spPr>
            <a:xfrm>
              <a:off x="4228359" y="197068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A0B54A-8949-4F65-9A13-E42E331EA08B}"/>
                </a:ext>
              </a:extLst>
            </p:cNvPr>
            <p:cNvSpPr/>
            <p:nvPr/>
          </p:nvSpPr>
          <p:spPr>
            <a:xfrm>
              <a:off x="2665862" y="1964655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FA5400-CBB2-41A1-9F05-2409A9BCBFF2}"/>
                </a:ext>
              </a:extLst>
            </p:cNvPr>
            <p:cNvSpPr/>
            <p:nvPr/>
          </p:nvSpPr>
          <p:spPr>
            <a:xfrm>
              <a:off x="3533505" y="197950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0CD79A-7199-44BF-94FF-7EF5D38E6D9C}"/>
                </a:ext>
              </a:extLst>
            </p:cNvPr>
            <p:cNvCxnSpPr/>
            <p:nvPr/>
          </p:nvCxnSpPr>
          <p:spPr>
            <a:xfrm>
              <a:off x="1209406" y="2797527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F87A7F6-48A4-49C8-A669-82012EC0801B}"/>
                </a:ext>
              </a:extLst>
            </p:cNvPr>
            <p:cNvSpPr/>
            <p:nvPr/>
          </p:nvSpPr>
          <p:spPr>
            <a:xfrm>
              <a:off x="1529310" y="273485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289C5D-C2D2-4C96-AFE3-2D1F44E46987}"/>
                </a:ext>
              </a:extLst>
            </p:cNvPr>
            <p:cNvSpPr/>
            <p:nvPr/>
          </p:nvSpPr>
          <p:spPr>
            <a:xfrm>
              <a:off x="1911125" y="274196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8601F09-A5E2-4C4F-A480-DE8E98C09DB6}"/>
                </a:ext>
              </a:extLst>
            </p:cNvPr>
            <p:cNvSpPr/>
            <p:nvPr/>
          </p:nvSpPr>
          <p:spPr>
            <a:xfrm>
              <a:off x="2665863" y="272923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96F0FA-D701-4EA9-B312-84883587C666}"/>
                </a:ext>
              </a:extLst>
            </p:cNvPr>
            <p:cNvSpPr/>
            <p:nvPr/>
          </p:nvSpPr>
          <p:spPr>
            <a:xfrm>
              <a:off x="3534909" y="274196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AE276E-3B8D-4098-82BE-E7EDEBDEB884}"/>
                </a:ext>
              </a:extLst>
            </p:cNvPr>
            <p:cNvSpPr/>
            <p:nvPr/>
          </p:nvSpPr>
          <p:spPr>
            <a:xfrm>
              <a:off x="1529310" y="84262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588DC-36AB-42E8-B5AB-1BDF0EBD3723}"/>
                </a:ext>
              </a:extLst>
            </p:cNvPr>
            <p:cNvSpPr/>
            <p:nvPr/>
          </p:nvSpPr>
          <p:spPr>
            <a:xfrm>
              <a:off x="1911126" y="84122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6F56311-B82D-4699-B0D4-3BE34B09D4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7181" y="1272900"/>
              <a:ext cx="383219" cy="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99654F-9AEA-432F-AF02-8E0B754D71EE}"/>
                </a:ext>
              </a:extLst>
            </p:cNvPr>
            <p:cNvSpPr/>
            <p:nvPr/>
          </p:nvSpPr>
          <p:spPr>
            <a:xfrm>
              <a:off x="4060062" y="121561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1655686-07FC-48A9-854E-7368F079470E}"/>
                </a:ext>
              </a:extLst>
            </p:cNvPr>
            <p:cNvSpPr/>
            <p:nvPr/>
          </p:nvSpPr>
          <p:spPr>
            <a:xfrm>
              <a:off x="2876176" y="121003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0525C3-1086-4F48-B2FC-5BE2AFBB1B1C}"/>
                </a:ext>
              </a:extLst>
            </p:cNvPr>
            <p:cNvSpPr/>
            <p:nvPr/>
          </p:nvSpPr>
          <p:spPr>
            <a:xfrm>
              <a:off x="3678246" y="12185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9F7814-1D2B-4AFB-914F-7A90B010BDC8}"/>
                </a:ext>
              </a:extLst>
            </p:cNvPr>
            <p:cNvCxnSpPr/>
            <p:nvPr/>
          </p:nvCxnSpPr>
          <p:spPr>
            <a:xfrm>
              <a:off x="1209406" y="2417610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D5C79BC-1753-4EE0-8946-3170C4610749}"/>
                </a:ext>
              </a:extLst>
            </p:cNvPr>
            <p:cNvSpPr/>
            <p:nvPr/>
          </p:nvSpPr>
          <p:spPr>
            <a:xfrm>
              <a:off x="1529311" y="235493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77F9A9-DE9D-473C-8E81-2E0719C54E60}"/>
                </a:ext>
              </a:extLst>
            </p:cNvPr>
            <p:cNvSpPr/>
            <p:nvPr/>
          </p:nvSpPr>
          <p:spPr>
            <a:xfrm>
              <a:off x="2169116" y="235709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DFA7140-C017-4A8C-8752-E01F9695F592}"/>
                </a:ext>
              </a:extLst>
            </p:cNvPr>
            <p:cNvSpPr/>
            <p:nvPr/>
          </p:nvSpPr>
          <p:spPr>
            <a:xfrm>
              <a:off x="2665864" y="234931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D19BF5-44FB-4816-A798-A575E95E2A49}"/>
                </a:ext>
              </a:extLst>
            </p:cNvPr>
            <p:cNvSpPr/>
            <p:nvPr/>
          </p:nvSpPr>
          <p:spPr>
            <a:xfrm>
              <a:off x="4228360" y="235569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DF71E2-9B98-437B-BAD9-3A7AF4122ACB}"/>
                </a:ext>
              </a:extLst>
            </p:cNvPr>
            <p:cNvSpPr/>
            <p:nvPr/>
          </p:nvSpPr>
          <p:spPr>
            <a:xfrm>
              <a:off x="3688288" y="235837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E7E691-9E86-4BD6-A5F7-60E0663D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760" y="54977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713A79-13AA-4474-95C4-D4A9F58CE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209" y="52989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AC63DD-9E39-4F2C-ABAA-B64CBE46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7149" y="529899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10A992-8CF3-4577-AC87-F72A7AE20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410" y="549773"/>
              <a:ext cx="0" cy="2515243"/>
            </a:xfrm>
            <a:prstGeom prst="line">
              <a:avLst/>
            </a:prstGeom>
            <a:ln w="412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FD866E5-0823-4D8E-A5FE-842E85D49F41}"/>
                </a:ext>
              </a:extLst>
            </p:cNvPr>
            <p:cNvSpPr/>
            <p:nvPr/>
          </p:nvSpPr>
          <p:spPr>
            <a:xfrm>
              <a:off x="4496439" y="1270110"/>
              <a:ext cx="433387" cy="393386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48C9544-AB35-4040-AC99-401154928A15}"/>
                </a:ext>
              </a:extLst>
            </p:cNvPr>
            <p:cNvSpPr/>
            <p:nvPr/>
          </p:nvSpPr>
          <p:spPr>
            <a:xfrm flipV="1">
              <a:off x="4491388" y="1270653"/>
              <a:ext cx="433387" cy="392301"/>
            </a:xfrm>
            <a:custGeom>
              <a:avLst/>
              <a:gdLst>
                <a:gd name="connsiteX0" fmla="*/ 0 w 458851"/>
                <a:gd name="connsiteY0" fmla="*/ 2854 h 775107"/>
                <a:gd name="connsiteX1" fmla="*/ 142875 w 458851"/>
                <a:gd name="connsiteY1" fmla="*/ 88579 h 775107"/>
                <a:gd name="connsiteX2" fmla="*/ 223837 w 458851"/>
                <a:gd name="connsiteY2" fmla="*/ 588641 h 775107"/>
                <a:gd name="connsiteX3" fmla="*/ 433387 w 458851"/>
                <a:gd name="connsiteY3" fmla="*/ 760091 h 775107"/>
                <a:gd name="connsiteX4" fmla="*/ 447675 w 458851"/>
                <a:gd name="connsiteY4" fmla="*/ 755329 h 775107"/>
                <a:gd name="connsiteX0" fmla="*/ 0 w 455636"/>
                <a:gd name="connsiteY0" fmla="*/ 5140 h 771629"/>
                <a:gd name="connsiteX1" fmla="*/ 142875 w 455636"/>
                <a:gd name="connsiteY1" fmla="*/ 90865 h 771629"/>
                <a:gd name="connsiteX2" fmla="*/ 280987 w 455636"/>
                <a:gd name="connsiteY2" fmla="*/ 671889 h 771629"/>
                <a:gd name="connsiteX3" fmla="*/ 433387 w 455636"/>
                <a:gd name="connsiteY3" fmla="*/ 762377 h 771629"/>
                <a:gd name="connsiteX4" fmla="*/ 447675 w 455636"/>
                <a:gd name="connsiteY4" fmla="*/ 757615 h 771629"/>
                <a:gd name="connsiteX0" fmla="*/ 0 w 433387"/>
                <a:gd name="connsiteY0" fmla="*/ 5140 h 762377"/>
                <a:gd name="connsiteX1" fmla="*/ 142875 w 433387"/>
                <a:gd name="connsiteY1" fmla="*/ 90865 h 762377"/>
                <a:gd name="connsiteX2" fmla="*/ 280987 w 433387"/>
                <a:gd name="connsiteY2" fmla="*/ 671889 h 762377"/>
                <a:gd name="connsiteX3" fmla="*/ 433387 w 433387"/>
                <a:gd name="connsiteY3" fmla="*/ 762377 h 76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87" h="762377">
                  <a:moveTo>
                    <a:pt x="0" y="5140"/>
                  </a:moveTo>
                  <a:cubicBezTo>
                    <a:pt x="52784" y="-813"/>
                    <a:pt x="96044" y="-20260"/>
                    <a:pt x="142875" y="90865"/>
                  </a:cubicBezTo>
                  <a:cubicBezTo>
                    <a:pt x="189706" y="201990"/>
                    <a:pt x="232568" y="559970"/>
                    <a:pt x="280987" y="671889"/>
                  </a:cubicBezTo>
                  <a:cubicBezTo>
                    <a:pt x="329406" y="783808"/>
                    <a:pt x="405606" y="748089"/>
                    <a:pt x="433387" y="762377"/>
                  </a:cubicBezTo>
                </a:path>
              </a:pathLst>
            </a:custGeom>
            <a:noFill/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88B555-0D97-412B-A6A3-B7BF0B796C5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523" y="1658980"/>
              <a:ext cx="2919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C9A11E-D06F-45DF-83D8-756A0CF66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9406" y="2029248"/>
              <a:ext cx="15224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7FBC2F-2870-440A-BFB6-53DC214576BA}"/>
                </a:ext>
              </a:extLst>
            </p:cNvPr>
            <p:cNvSpPr/>
            <p:nvPr/>
          </p:nvSpPr>
          <p:spPr>
            <a:xfrm>
              <a:off x="3332826" y="83510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B39B5B-E180-4D91-896C-E4B366534566}"/>
                </a:ext>
              </a:extLst>
            </p:cNvPr>
            <p:cNvSpPr/>
            <p:nvPr/>
          </p:nvSpPr>
          <p:spPr>
            <a:xfrm>
              <a:off x="2878655" y="83510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5B1061-BD54-4DB3-9172-D636DE63CEF4}"/>
                </a:ext>
              </a:extLst>
            </p:cNvPr>
            <p:cNvSpPr/>
            <p:nvPr/>
          </p:nvSpPr>
          <p:spPr>
            <a:xfrm>
              <a:off x="2157687" y="121674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C869F8E-AC24-4A5E-BDED-7AB1722CCC9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352" y="903139"/>
              <a:ext cx="330103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402791C-DAFD-42E6-9E19-E1F097A6989F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9" y="1277518"/>
              <a:ext cx="291730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74EBE3-9C36-4106-9D69-0F90A0006291}"/>
              </a:ext>
            </a:extLst>
          </p:cNvPr>
          <p:cNvCxnSpPr>
            <a:cxnSpLocks/>
            <a:stCxn id="87" idx="4"/>
            <a:endCxn id="82" idx="0"/>
          </p:cNvCxnSpPr>
          <p:nvPr/>
        </p:nvCxnSpPr>
        <p:spPr>
          <a:xfrm flipH="1">
            <a:off x="5951728" y="1738881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809093-2F23-4EAF-9C1B-0E5BCAC1D39B}"/>
              </a:ext>
            </a:extLst>
          </p:cNvPr>
          <p:cNvCxnSpPr>
            <a:cxnSpLocks/>
            <a:stCxn id="99" idx="4"/>
            <a:endCxn id="88" idx="0"/>
          </p:cNvCxnSpPr>
          <p:nvPr/>
        </p:nvCxnSpPr>
        <p:spPr>
          <a:xfrm>
            <a:off x="5951728" y="986328"/>
            <a:ext cx="0" cy="250302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1BACB5-AFBA-417D-87B8-62806D6DFB8C}"/>
              </a:ext>
            </a:extLst>
          </p:cNvPr>
          <p:cNvCxnSpPr>
            <a:cxnSpLocks/>
            <a:stCxn id="106" idx="4"/>
            <a:endCxn id="95" idx="0"/>
          </p:cNvCxnSpPr>
          <p:nvPr/>
        </p:nvCxnSpPr>
        <p:spPr>
          <a:xfrm flipH="1">
            <a:off x="5951728" y="2498633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F9288F-1806-469C-B69A-7A4E2C11AF11}"/>
              </a:ext>
            </a:extLst>
          </p:cNvPr>
          <p:cNvCxnSpPr>
            <a:cxnSpLocks/>
            <a:stCxn id="100" idx="4"/>
            <a:endCxn id="96" idx="0"/>
          </p:cNvCxnSpPr>
          <p:nvPr/>
        </p:nvCxnSpPr>
        <p:spPr>
          <a:xfrm flipH="1">
            <a:off x="6333543" y="984926"/>
            <a:ext cx="1" cy="1776910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7B0237-89E5-4BC1-8A96-4BA6BC4D2786}"/>
              </a:ext>
            </a:extLst>
          </p:cNvPr>
          <p:cNvCxnSpPr>
            <a:cxnSpLocks/>
            <a:stCxn id="83" idx="4"/>
            <a:endCxn id="107" idx="0"/>
          </p:cNvCxnSpPr>
          <p:nvPr/>
        </p:nvCxnSpPr>
        <p:spPr>
          <a:xfrm flipH="1">
            <a:off x="6591534" y="2118797"/>
            <a:ext cx="1" cy="258167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267B0B-C37B-4A7F-A9FE-5023D44DAB4E}"/>
              </a:ext>
            </a:extLst>
          </p:cNvPr>
          <p:cNvCxnSpPr>
            <a:cxnSpLocks/>
            <a:stCxn id="121" idx="4"/>
            <a:endCxn id="89" idx="0"/>
          </p:cNvCxnSpPr>
          <p:nvPr/>
        </p:nvCxnSpPr>
        <p:spPr>
          <a:xfrm flipH="1">
            <a:off x="6576364" y="1360446"/>
            <a:ext cx="3741" cy="266781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6F0DAE-AE32-47C9-A2B5-1CCEF3D8F9DC}"/>
              </a:ext>
            </a:extLst>
          </p:cNvPr>
          <p:cNvCxnSpPr>
            <a:cxnSpLocks/>
            <a:stCxn id="86" idx="4"/>
            <a:endCxn id="92" idx="0"/>
          </p:cNvCxnSpPr>
          <p:nvPr/>
        </p:nvCxnSpPr>
        <p:spPr>
          <a:xfrm>
            <a:off x="7078527" y="1750995"/>
            <a:ext cx="9753" cy="233534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CB1C85-89CC-4BBA-946D-A75101988DB9}"/>
              </a:ext>
            </a:extLst>
          </p:cNvPr>
          <p:cNvCxnSpPr>
            <a:cxnSpLocks/>
            <a:stCxn id="120" idx="4"/>
            <a:endCxn id="103" idx="0"/>
          </p:cNvCxnSpPr>
          <p:nvPr/>
        </p:nvCxnSpPr>
        <p:spPr>
          <a:xfrm flipH="1">
            <a:off x="7298594" y="978806"/>
            <a:ext cx="2479" cy="251105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68B0BD2-CEDD-42FE-B1AA-8D24E49A05DE}"/>
              </a:ext>
            </a:extLst>
          </p:cNvPr>
          <p:cNvCxnSpPr>
            <a:cxnSpLocks/>
            <a:stCxn id="93" idx="4"/>
            <a:endCxn id="98" idx="0"/>
          </p:cNvCxnSpPr>
          <p:nvPr/>
        </p:nvCxnSpPr>
        <p:spPr>
          <a:xfrm>
            <a:off x="7955923" y="2123199"/>
            <a:ext cx="1404" cy="638637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31B917-684F-4AC3-845E-26FB7B017C08}"/>
              </a:ext>
            </a:extLst>
          </p:cNvPr>
          <p:cNvCxnSpPr>
            <a:cxnSpLocks/>
            <a:stCxn id="104" idx="4"/>
            <a:endCxn id="110" idx="0"/>
          </p:cNvCxnSpPr>
          <p:nvPr/>
        </p:nvCxnSpPr>
        <p:spPr>
          <a:xfrm>
            <a:off x="8100664" y="1362298"/>
            <a:ext cx="10042" cy="1015954"/>
          </a:xfrm>
          <a:prstGeom prst="line">
            <a:avLst/>
          </a:prstGeom>
          <a:ln w="317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5A47DF-BE56-4396-9499-8A477E1A0D68}"/>
              </a:ext>
            </a:extLst>
          </p:cNvPr>
          <p:cNvCxnSpPr>
            <a:cxnSpLocks/>
            <a:stCxn id="119" idx="4"/>
            <a:endCxn id="84" idx="0"/>
          </p:cNvCxnSpPr>
          <p:nvPr/>
        </p:nvCxnSpPr>
        <p:spPr>
          <a:xfrm flipH="1">
            <a:off x="7753052" y="978806"/>
            <a:ext cx="2192" cy="650980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558986-F64A-4AF1-ACF3-FF00DCB4A0BA}"/>
              </a:ext>
            </a:extLst>
          </p:cNvPr>
          <p:cNvCxnSpPr>
            <a:cxnSpLocks/>
            <a:stCxn id="102" idx="4"/>
            <a:endCxn id="85" idx="0"/>
          </p:cNvCxnSpPr>
          <p:nvPr/>
        </p:nvCxnSpPr>
        <p:spPr>
          <a:xfrm>
            <a:off x="8482480" y="1359315"/>
            <a:ext cx="289" cy="273936"/>
          </a:xfrm>
          <a:prstGeom prst="line">
            <a:avLst/>
          </a:prstGeom>
          <a:ln w="317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21622B-62F7-4883-B421-3E82B4887832}"/>
              </a:ext>
            </a:extLst>
          </p:cNvPr>
          <p:cNvCxnSpPr>
            <a:cxnSpLocks/>
            <a:stCxn id="91" idx="4"/>
            <a:endCxn id="109" idx="0"/>
          </p:cNvCxnSpPr>
          <p:nvPr/>
        </p:nvCxnSpPr>
        <p:spPr>
          <a:xfrm>
            <a:off x="8650777" y="2114380"/>
            <a:ext cx="1" cy="261191"/>
          </a:xfrm>
          <a:prstGeom prst="line">
            <a:avLst/>
          </a:prstGeom>
          <a:ln w="317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7D983-7D91-481B-BC7D-0BF10F3142FA}"/>
              </a:ext>
            </a:extLst>
          </p:cNvPr>
          <p:cNvCxnSpPr>
            <a:cxnSpLocks/>
            <a:stCxn id="108" idx="4"/>
            <a:endCxn id="97" idx="0"/>
          </p:cNvCxnSpPr>
          <p:nvPr/>
        </p:nvCxnSpPr>
        <p:spPr>
          <a:xfrm flipH="1">
            <a:off x="7088281" y="2493013"/>
            <a:ext cx="1" cy="256091"/>
          </a:xfrm>
          <a:prstGeom prst="line">
            <a:avLst/>
          </a:prstGeom>
          <a:ln w="31750" cap="sq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9669E9E-87C1-4AAF-979A-EC713E96F2F2}"/>
              </a:ext>
            </a:extLst>
          </p:cNvPr>
          <p:cNvSpPr/>
          <p:nvPr/>
        </p:nvSpPr>
        <p:spPr>
          <a:xfrm>
            <a:off x="5889815" y="199497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AA8A896-851D-4C9F-AEE3-F4A3BA8C7395}"/>
              </a:ext>
            </a:extLst>
          </p:cNvPr>
          <p:cNvSpPr/>
          <p:nvPr/>
        </p:nvSpPr>
        <p:spPr>
          <a:xfrm>
            <a:off x="6529622" y="199497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6A499CB-6A26-45FF-99F9-6EE9BAD533C2}"/>
              </a:ext>
            </a:extLst>
          </p:cNvPr>
          <p:cNvSpPr/>
          <p:nvPr/>
        </p:nvSpPr>
        <p:spPr>
          <a:xfrm>
            <a:off x="7691139" y="162978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3A2436-7CD0-4289-8311-A32134A29D0F}"/>
              </a:ext>
            </a:extLst>
          </p:cNvPr>
          <p:cNvSpPr/>
          <p:nvPr/>
        </p:nvSpPr>
        <p:spPr>
          <a:xfrm>
            <a:off x="8420856" y="163325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F4C5FF4-5674-4EC5-8418-BD570CF0A15D}"/>
              </a:ext>
            </a:extLst>
          </p:cNvPr>
          <p:cNvSpPr/>
          <p:nvPr/>
        </p:nvSpPr>
        <p:spPr>
          <a:xfrm>
            <a:off x="7016614" y="162717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08C5F2-8575-411C-A9F3-8DC5A8DE875F}"/>
              </a:ext>
            </a:extLst>
          </p:cNvPr>
          <p:cNvSpPr/>
          <p:nvPr/>
        </p:nvSpPr>
        <p:spPr>
          <a:xfrm>
            <a:off x="5889816" y="161505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99B797C-7BB4-45DB-9008-0BA2D82BC1A4}"/>
              </a:ext>
            </a:extLst>
          </p:cNvPr>
          <p:cNvSpPr/>
          <p:nvPr/>
        </p:nvSpPr>
        <p:spPr>
          <a:xfrm>
            <a:off x="5889815" y="123663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F17538-840A-4494-81BC-3D038C14CBA9}"/>
              </a:ext>
            </a:extLst>
          </p:cNvPr>
          <p:cNvSpPr/>
          <p:nvPr/>
        </p:nvSpPr>
        <p:spPr>
          <a:xfrm>
            <a:off x="6514451" y="1627227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189A0C7-8DA0-41E6-999C-A2A23129FA96}"/>
              </a:ext>
            </a:extLst>
          </p:cNvPr>
          <p:cNvCxnSpPr>
            <a:cxnSpLocks/>
          </p:cNvCxnSpPr>
          <p:nvPr/>
        </p:nvCxnSpPr>
        <p:spPr>
          <a:xfrm>
            <a:off x="7085444" y="2051741"/>
            <a:ext cx="17855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F243109-EAAA-4760-89A3-0BC8BFFC43AF}"/>
              </a:ext>
            </a:extLst>
          </p:cNvPr>
          <p:cNvSpPr/>
          <p:nvPr/>
        </p:nvSpPr>
        <p:spPr>
          <a:xfrm>
            <a:off x="8588864" y="1990555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04A197-1BAC-4DB4-9964-815578CAC5CF}"/>
              </a:ext>
            </a:extLst>
          </p:cNvPr>
          <p:cNvSpPr/>
          <p:nvPr/>
        </p:nvSpPr>
        <p:spPr>
          <a:xfrm>
            <a:off x="7026367" y="1984529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84B5DA-5192-46FC-8D10-D02A2B72A4C0}"/>
              </a:ext>
            </a:extLst>
          </p:cNvPr>
          <p:cNvSpPr/>
          <p:nvPr/>
        </p:nvSpPr>
        <p:spPr>
          <a:xfrm>
            <a:off x="7894010" y="199937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0FFE70F-1391-45CB-9219-F8CA658A64E5}"/>
              </a:ext>
            </a:extLst>
          </p:cNvPr>
          <p:cNvCxnSpPr/>
          <p:nvPr/>
        </p:nvCxnSpPr>
        <p:spPr>
          <a:xfrm>
            <a:off x="5569911" y="2817401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09988F4F-4CF3-4D38-BBA1-0E0BF9F36A1F}"/>
              </a:ext>
            </a:extLst>
          </p:cNvPr>
          <p:cNvSpPr/>
          <p:nvPr/>
        </p:nvSpPr>
        <p:spPr>
          <a:xfrm>
            <a:off x="5889815" y="275472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D9D7CD-16FF-4AE9-853E-7523040C8A07}"/>
              </a:ext>
            </a:extLst>
          </p:cNvPr>
          <p:cNvSpPr/>
          <p:nvPr/>
        </p:nvSpPr>
        <p:spPr>
          <a:xfrm>
            <a:off x="6271630" y="276183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D34661-ED62-43DD-B64E-2FB9090C92AE}"/>
              </a:ext>
            </a:extLst>
          </p:cNvPr>
          <p:cNvSpPr/>
          <p:nvPr/>
        </p:nvSpPr>
        <p:spPr>
          <a:xfrm>
            <a:off x="7026368" y="274910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01ACD04-1B53-48A0-9D21-7192DE292865}"/>
              </a:ext>
            </a:extLst>
          </p:cNvPr>
          <p:cNvSpPr/>
          <p:nvPr/>
        </p:nvSpPr>
        <p:spPr>
          <a:xfrm>
            <a:off x="7895414" y="2761836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9690B24-C0BC-461D-8ADE-49BEB0B387E7}"/>
              </a:ext>
            </a:extLst>
          </p:cNvPr>
          <p:cNvSpPr/>
          <p:nvPr/>
        </p:nvSpPr>
        <p:spPr>
          <a:xfrm>
            <a:off x="5889815" y="86250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E564B39-39CA-488A-99BA-9DB749E55913}"/>
              </a:ext>
            </a:extLst>
          </p:cNvPr>
          <p:cNvSpPr/>
          <p:nvPr/>
        </p:nvSpPr>
        <p:spPr>
          <a:xfrm>
            <a:off x="6271631" y="86110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AA5ABD1-920E-4512-8643-79324FA12679}"/>
              </a:ext>
            </a:extLst>
          </p:cNvPr>
          <p:cNvSpPr/>
          <p:nvPr/>
        </p:nvSpPr>
        <p:spPr>
          <a:xfrm>
            <a:off x="8420567" y="1235490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9614694-A287-4795-8160-20F4334927E8}"/>
              </a:ext>
            </a:extLst>
          </p:cNvPr>
          <p:cNvSpPr/>
          <p:nvPr/>
        </p:nvSpPr>
        <p:spPr>
          <a:xfrm>
            <a:off x="7236681" y="122991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B2B809-8192-4ED6-BBE6-158F91B42B80}"/>
              </a:ext>
            </a:extLst>
          </p:cNvPr>
          <p:cNvSpPr/>
          <p:nvPr/>
        </p:nvSpPr>
        <p:spPr>
          <a:xfrm>
            <a:off x="8038751" y="1238473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8488532-FC9D-475E-9CE4-22DE8BCB8DA2}"/>
              </a:ext>
            </a:extLst>
          </p:cNvPr>
          <p:cNvCxnSpPr/>
          <p:nvPr/>
        </p:nvCxnSpPr>
        <p:spPr>
          <a:xfrm>
            <a:off x="5569911" y="2437484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3AF6FA74-ED74-44CF-8719-AEB7C1A44BE0}"/>
              </a:ext>
            </a:extLst>
          </p:cNvPr>
          <p:cNvSpPr/>
          <p:nvPr/>
        </p:nvSpPr>
        <p:spPr>
          <a:xfrm>
            <a:off x="5889816" y="237480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037C5-32BC-47B8-ADBB-302BECB89688}"/>
              </a:ext>
            </a:extLst>
          </p:cNvPr>
          <p:cNvSpPr/>
          <p:nvPr/>
        </p:nvSpPr>
        <p:spPr>
          <a:xfrm>
            <a:off x="6529621" y="2376964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1385FAA-A492-4E11-BBE3-D96E183B464A}"/>
              </a:ext>
            </a:extLst>
          </p:cNvPr>
          <p:cNvSpPr/>
          <p:nvPr/>
        </p:nvSpPr>
        <p:spPr>
          <a:xfrm>
            <a:off x="7026369" y="2369188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31268F-1022-4A1C-8AA0-0DCF1269A2C7}"/>
              </a:ext>
            </a:extLst>
          </p:cNvPr>
          <p:cNvSpPr/>
          <p:nvPr/>
        </p:nvSpPr>
        <p:spPr>
          <a:xfrm>
            <a:off x="8588865" y="237557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75599BB-1A18-4F60-9B3C-15D4F5E597F2}"/>
              </a:ext>
            </a:extLst>
          </p:cNvPr>
          <p:cNvSpPr/>
          <p:nvPr/>
        </p:nvSpPr>
        <p:spPr>
          <a:xfrm>
            <a:off x="8048793" y="2378252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D814E1-D537-4769-B2EB-8C7A798281B4}"/>
              </a:ext>
            </a:extLst>
          </p:cNvPr>
          <p:cNvCxnSpPr>
            <a:cxnSpLocks/>
          </p:cNvCxnSpPr>
          <p:nvPr/>
        </p:nvCxnSpPr>
        <p:spPr>
          <a:xfrm flipV="1">
            <a:off x="6147265" y="569647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5519B6-29AD-430B-9AF2-E473E37F42DA}"/>
              </a:ext>
            </a:extLst>
          </p:cNvPr>
          <p:cNvCxnSpPr>
            <a:cxnSpLocks/>
          </p:cNvCxnSpPr>
          <p:nvPr/>
        </p:nvCxnSpPr>
        <p:spPr>
          <a:xfrm flipV="1">
            <a:off x="6856714" y="549773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C456065-F3A3-4A21-8CDA-38821D09ED6D}"/>
              </a:ext>
            </a:extLst>
          </p:cNvPr>
          <p:cNvCxnSpPr>
            <a:cxnSpLocks/>
          </p:cNvCxnSpPr>
          <p:nvPr/>
        </p:nvCxnSpPr>
        <p:spPr>
          <a:xfrm flipV="1">
            <a:off x="7547654" y="549773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23A030C-E7D3-46D3-8511-D2FE9CB495CA}"/>
              </a:ext>
            </a:extLst>
          </p:cNvPr>
          <p:cNvCxnSpPr>
            <a:cxnSpLocks/>
          </p:cNvCxnSpPr>
          <p:nvPr/>
        </p:nvCxnSpPr>
        <p:spPr>
          <a:xfrm flipV="1">
            <a:off x="8299915" y="569647"/>
            <a:ext cx="0" cy="2515243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A682322-F0BD-440A-897F-743D7754D5A0}"/>
              </a:ext>
            </a:extLst>
          </p:cNvPr>
          <p:cNvCxnSpPr>
            <a:cxnSpLocks/>
          </p:cNvCxnSpPr>
          <p:nvPr/>
        </p:nvCxnSpPr>
        <p:spPr>
          <a:xfrm>
            <a:off x="5558028" y="1678854"/>
            <a:ext cx="32938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7BBB221-AA63-46DB-B9B2-F3ADE90798F7}"/>
              </a:ext>
            </a:extLst>
          </p:cNvPr>
          <p:cNvCxnSpPr>
            <a:cxnSpLocks/>
          </p:cNvCxnSpPr>
          <p:nvPr/>
        </p:nvCxnSpPr>
        <p:spPr>
          <a:xfrm>
            <a:off x="5569911" y="2049122"/>
            <a:ext cx="15224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FA8E8A0-5421-4398-BBA7-3628DE0F6CDB}"/>
              </a:ext>
            </a:extLst>
          </p:cNvPr>
          <p:cNvSpPr/>
          <p:nvPr/>
        </p:nvSpPr>
        <p:spPr>
          <a:xfrm>
            <a:off x="7693331" y="85498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41215C-DF79-4A9B-8DF7-B5FCD822D72D}"/>
              </a:ext>
            </a:extLst>
          </p:cNvPr>
          <p:cNvSpPr/>
          <p:nvPr/>
        </p:nvSpPr>
        <p:spPr>
          <a:xfrm>
            <a:off x="7239160" y="85498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C5160BE-0741-42EB-9CD8-D98958F2AA55}"/>
              </a:ext>
            </a:extLst>
          </p:cNvPr>
          <p:cNvSpPr/>
          <p:nvPr/>
        </p:nvSpPr>
        <p:spPr>
          <a:xfrm>
            <a:off x="6518192" y="1236621"/>
            <a:ext cx="123825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AA3DB49-E264-40E7-A329-E01D242E9033}"/>
              </a:ext>
            </a:extLst>
          </p:cNvPr>
          <p:cNvCxnSpPr>
            <a:cxnSpLocks/>
          </p:cNvCxnSpPr>
          <p:nvPr/>
        </p:nvCxnSpPr>
        <p:spPr>
          <a:xfrm>
            <a:off x="5550857" y="923013"/>
            <a:ext cx="33010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8E4E2A-F5D6-40A3-853B-D66F299FFEF4}"/>
              </a:ext>
            </a:extLst>
          </p:cNvPr>
          <p:cNvCxnSpPr>
            <a:cxnSpLocks/>
          </p:cNvCxnSpPr>
          <p:nvPr/>
        </p:nvCxnSpPr>
        <p:spPr>
          <a:xfrm>
            <a:off x="5546094" y="1297392"/>
            <a:ext cx="332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3C89CCB-360B-4D4C-B55E-E04BFFD1C66C}"/>
              </a:ext>
            </a:extLst>
          </p:cNvPr>
          <p:cNvGrpSpPr/>
          <p:nvPr/>
        </p:nvGrpSpPr>
        <p:grpSpPr>
          <a:xfrm>
            <a:off x="4924775" y="3831446"/>
            <a:ext cx="1391278" cy="2024560"/>
            <a:chOff x="5534211" y="3848741"/>
            <a:chExt cx="1391278" cy="202456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3CC0944-C47C-440E-8B77-1832DBEA573E}"/>
                </a:ext>
              </a:extLst>
            </p:cNvPr>
            <p:cNvCxnSpPr>
              <a:cxnSpLocks/>
              <a:stCxn id="162" idx="4"/>
              <a:endCxn id="160" idx="0"/>
            </p:cNvCxnSpPr>
            <p:nvPr/>
          </p:nvCxnSpPr>
          <p:spPr>
            <a:xfrm flipH="1">
              <a:off x="5939845" y="4726521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24B6EA-1B60-41B5-A513-883D0F9BE854}"/>
                </a:ext>
              </a:extLst>
            </p:cNvPr>
            <p:cNvCxnSpPr>
              <a:cxnSpLocks/>
              <a:stCxn id="168" idx="4"/>
              <a:endCxn id="163" idx="0"/>
            </p:cNvCxnSpPr>
            <p:nvPr/>
          </p:nvCxnSpPr>
          <p:spPr>
            <a:xfrm>
              <a:off x="5939845" y="3973968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1EB069-1436-42A8-BC69-E8AE19A337EE}"/>
                </a:ext>
              </a:extLst>
            </p:cNvPr>
            <p:cNvCxnSpPr>
              <a:cxnSpLocks/>
              <a:stCxn id="171" idx="4"/>
              <a:endCxn id="166" idx="0"/>
            </p:cNvCxnSpPr>
            <p:nvPr/>
          </p:nvCxnSpPr>
          <p:spPr>
            <a:xfrm flipH="1">
              <a:off x="5939845" y="5486273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C84FB5C-6B98-41AE-9385-067CAD7BE320}"/>
                </a:ext>
              </a:extLst>
            </p:cNvPr>
            <p:cNvCxnSpPr>
              <a:cxnSpLocks/>
              <a:stCxn id="169" idx="4"/>
              <a:endCxn id="167" idx="0"/>
            </p:cNvCxnSpPr>
            <p:nvPr/>
          </p:nvCxnSpPr>
          <p:spPr>
            <a:xfrm flipH="1">
              <a:off x="6321660" y="3972566"/>
              <a:ext cx="1" cy="1776910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6557235-E084-4680-BFB9-5BEB28835081}"/>
                </a:ext>
              </a:extLst>
            </p:cNvPr>
            <p:cNvCxnSpPr>
              <a:cxnSpLocks/>
              <a:stCxn id="161" idx="4"/>
              <a:endCxn id="172" idx="0"/>
            </p:cNvCxnSpPr>
            <p:nvPr/>
          </p:nvCxnSpPr>
          <p:spPr>
            <a:xfrm flipH="1">
              <a:off x="6579651" y="5106437"/>
              <a:ext cx="1" cy="258167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AF6B9D1-812E-4408-B961-F97E7EE4B16C}"/>
                </a:ext>
              </a:extLst>
            </p:cNvPr>
            <p:cNvCxnSpPr>
              <a:cxnSpLocks/>
              <a:stCxn id="175" idx="4"/>
              <a:endCxn id="164" idx="0"/>
            </p:cNvCxnSpPr>
            <p:nvPr/>
          </p:nvCxnSpPr>
          <p:spPr>
            <a:xfrm flipH="1">
              <a:off x="6564481" y="4348086"/>
              <a:ext cx="3741" cy="266781"/>
            </a:xfrm>
            <a:prstGeom prst="line">
              <a:avLst/>
            </a:prstGeom>
            <a:ln w="31750" cap="sq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95EED35-F445-4148-BF82-FCA7A118CCC1}"/>
                </a:ext>
              </a:extLst>
            </p:cNvPr>
            <p:cNvSpPr/>
            <p:nvPr/>
          </p:nvSpPr>
          <p:spPr>
            <a:xfrm>
              <a:off x="5877932" y="49826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3FAF94A-30FD-44C9-9092-490CB5BB8E7F}"/>
                </a:ext>
              </a:extLst>
            </p:cNvPr>
            <p:cNvSpPr/>
            <p:nvPr/>
          </p:nvSpPr>
          <p:spPr>
            <a:xfrm>
              <a:off x="6517739" y="498261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315B40D-84CB-43DE-BB03-B282EDAACF4F}"/>
                </a:ext>
              </a:extLst>
            </p:cNvPr>
            <p:cNvSpPr/>
            <p:nvPr/>
          </p:nvSpPr>
          <p:spPr>
            <a:xfrm>
              <a:off x="5877933" y="460269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A70B1B4-4DB7-4E2D-AE7A-DA6433A609EE}"/>
                </a:ext>
              </a:extLst>
            </p:cNvPr>
            <p:cNvSpPr/>
            <p:nvPr/>
          </p:nvSpPr>
          <p:spPr>
            <a:xfrm>
              <a:off x="5877932" y="42242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A3E2545-3F59-4865-9D5B-0744BE5650E2}"/>
                </a:ext>
              </a:extLst>
            </p:cNvPr>
            <p:cNvSpPr/>
            <p:nvPr/>
          </p:nvSpPr>
          <p:spPr>
            <a:xfrm>
              <a:off x="6502568" y="461486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6276861-C842-4625-853D-67242085E644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28" y="5805041"/>
              <a:ext cx="13674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22B98C8-A958-4BF2-AE63-435632AEA26D}"/>
                </a:ext>
              </a:extLst>
            </p:cNvPr>
            <p:cNvSpPr/>
            <p:nvPr/>
          </p:nvSpPr>
          <p:spPr>
            <a:xfrm>
              <a:off x="5877932" y="57423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134D32-67BD-4A45-AE8D-1F63BEAF4223}"/>
                </a:ext>
              </a:extLst>
            </p:cNvPr>
            <p:cNvSpPr/>
            <p:nvPr/>
          </p:nvSpPr>
          <p:spPr>
            <a:xfrm>
              <a:off x="6259747" y="574947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13A8A4C-B8AA-4C04-886D-522EE3FB3C7F}"/>
                </a:ext>
              </a:extLst>
            </p:cNvPr>
            <p:cNvSpPr/>
            <p:nvPr/>
          </p:nvSpPr>
          <p:spPr>
            <a:xfrm>
              <a:off x="5877932" y="3850143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73D19B8-A161-4CC8-8941-D38FD61EB791}"/>
                </a:ext>
              </a:extLst>
            </p:cNvPr>
            <p:cNvSpPr/>
            <p:nvPr/>
          </p:nvSpPr>
          <p:spPr>
            <a:xfrm>
              <a:off x="6259748" y="384874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0518EE1-F233-4FA8-939F-6E9B53448320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28" y="5425124"/>
              <a:ext cx="13420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79350B1-487F-47F5-AE35-C9B069970D99}"/>
                </a:ext>
              </a:extLst>
            </p:cNvPr>
            <p:cNvSpPr/>
            <p:nvPr/>
          </p:nvSpPr>
          <p:spPr>
            <a:xfrm>
              <a:off x="5877933" y="536244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3BF705A-3375-40A0-8C27-F4E3D0381840}"/>
                </a:ext>
              </a:extLst>
            </p:cNvPr>
            <p:cNvSpPr/>
            <p:nvPr/>
          </p:nvSpPr>
          <p:spPr>
            <a:xfrm>
              <a:off x="6517738" y="536460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2EA2CA-D9A8-42FC-BED4-7793C588D113}"/>
                </a:ext>
              </a:extLst>
            </p:cNvPr>
            <p:cNvCxnSpPr>
              <a:cxnSpLocks/>
            </p:cNvCxnSpPr>
            <p:nvPr/>
          </p:nvCxnSpPr>
          <p:spPr>
            <a:xfrm>
              <a:off x="5546145" y="4666494"/>
              <a:ext cx="135394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DD6C0CD-CDAA-4BB7-8655-28F944197CFA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28" y="5036762"/>
              <a:ext cx="1342061" cy="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D61636A-4664-4DA4-8D72-63F20FD072AD}"/>
                </a:ext>
              </a:extLst>
            </p:cNvPr>
            <p:cNvSpPr/>
            <p:nvPr/>
          </p:nvSpPr>
          <p:spPr>
            <a:xfrm>
              <a:off x="6506309" y="422426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D7145C-6868-4C6C-9E87-149855B26F6D}"/>
                </a:ext>
              </a:extLst>
            </p:cNvPr>
            <p:cNvCxnSpPr>
              <a:cxnSpLocks/>
            </p:cNvCxnSpPr>
            <p:nvPr/>
          </p:nvCxnSpPr>
          <p:spPr>
            <a:xfrm>
              <a:off x="5538974" y="3910653"/>
              <a:ext cx="133889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7F61E2D-2DD8-4C9D-80B6-8CDEDA19F6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211" y="4285032"/>
              <a:ext cx="136587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C29099A-7798-464B-867A-E808C6283355}"/>
              </a:ext>
            </a:extLst>
          </p:cNvPr>
          <p:cNvGrpSpPr/>
          <p:nvPr/>
        </p:nvGrpSpPr>
        <p:grpSpPr>
          <a:xfrm>
            <a:off x="2661099" y="3832807"/>
            <a:ext cx="1522788" cy="2033382"/>
            <a:chOff x="2661099" y="3832807"/>
            <a:chExt cx="1522788" cy="2033382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494C001-FDE3-4002-ADF1-E4AF417DEB5A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 flipH="1">
              <a:off x="2977444" y="3958607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04CF3E3-D7BF-421B-B378-B1F4C4C5F1C7}"/>
                </a:ext>
              </a:extLst>
            </p:cNvPr>
            <p:cNvCxnSpPr>
              <a:cxnSpLocks/>
              <a:stCxn id="225" idx="4"/>
              <a:endCxn id="226" idx="0"/>
            </p:cNvCxnSpPr>
            <p:nvPr/>
          </p:nvCxnSpPr>
          <p:spPr>
            <a:xfrm>
              <a:off x="2977444" y="4724797"/>
              <a:ext cx="0" cy="250302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9C3CF6B-5D2D-4BA9-AFC1-D354D73A6CF9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 flipH="1">
              <a:off x="2977444" y="5479161"/>
              <a:ext cx="1" cy="256091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5DF1916-E5CE-4C7D-B965-C734D5856526}"/>
                </a:ext>
              </a:extLst>
            </p:cNvPr>
            <p:cNvCxnSpPr>
              <a:cxnSpLocks/>
              <a:stCxn id="229" idx="4"/>
              <a:endCxn id="230" idx="0"/>
            </p:cNvCxnSpPr>
            <p:nvPr/>
          </p:nvCxnSpPr>
          <p:spPr>
            <a:xfrm flipH="1">
              <a:off x="3359259" y="4723395"/>
              <a:ext cx="1" cy="1018969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8928F0F-0860-46DE-B4B1-99B646264589}"/>
                </a:ext>
              </a:extLst>
            </p:cNvPr>
            <p:cNvCxnSpPr>
              <a:cxnSpLocks/>
              <a:stCxn id="231" idx="4"/>
              <a:endCxn id="232" idx="0"/>
            </p:cNvCxnSpPr>
            <p:nvPr/>
          </p:nvCxnSpPr>
          <p:spPr>
            <a:xfrm flipH="1">
              <a:off x="3617250" y="4338523"/>
              <a:ext cx="1" cy="1018969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9A1E187-2759-42C1-818D-5466DD6ACF8D}"/>
                </a:ext>
              </a:extLst>
            </p:cNvPr>
            <p:cNvCxnSpPr>
              <a:cxnSpLocks/>
              <a:stCxn id="233" idx="4"/>
            </p:cNvCxnSpPr>
            <p:nvPr/>
          </p:nvCxnSpPr>
          <p:spPr>
            <a:xfrm flipH="1">
              <a:off x="3861242" y="3956632"/>
              <a:ext cx="7606" cy="1015786"/>
            </a:xfrm>
            <a:prstGeom prst="line">
              <a:avLst/>
            </a:prstGeom>
            <a:ln w="317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9BCBF5B-97DE-4A70-8306-E8F241D608B5}"/>
                </a:ext>
              </a:extLst>
            </p:cNvPr>
            <p:cNvSpPr/>
            <p:nvPr/>
          </p:nvSpPr>
          <p:spPr>
            <a:xfrm>
              <a:off x="2915532" y="383478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53B5E66-21CE-4325-86A3-C85D899B507A}"/>
                </a:ext>
              </a:extLst>
            </p:cNvPr>
            <p:cNvSpPr/>
            <p:nvPr/>
          </p:nvSpPr>
          <p:spPr>
            <a:xfrm>
              <a:off x="2915531" y="42146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D20E59D-A2E7-4336-A0F5-A9D1BF3633B1}"/>
                </a:ext>
              </a:extLst>
            </p:cNvPr>
            <p:cNvSpPr/>
            <p:nvPr/>
          </p:nvSpPr>
          <p:spPr>
            <a:xfrm>
              <a:off x="2915531" y="460097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0C1B0A3-F2C7-4B30-BB22-1E962664F44C}"/>
                </a:ext>
              </a:extLst>
            </p:cNvPr>
            <p:cNvSpPr/>
            <p:nvPr/>
          </p:nvSpPr>
          <p:spPr>
            <a:xfrm>
              <a:off x="2915531" y="4975099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954E80B-6CBA-4861-9DEF-6DD50C552FCC}"/>
                </a:ext>
              </a:extLst>
            </p:cNvPr>
            <p:cNvSpPr/>
            <p:nvPr/>
          </p:nvSpPr>
          <p:spPr>
            <a:xfrm>
              <a:off x="2915532" y="5355336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96A5437-2A84-44B2-89F4-85C66650DF9D}"/>
                </a:ext>
              </a:extLst>
            </p:cNvPr>
            <p:cNvSpPr/>
            <p:nvPr/>
          </p:nvSpPr>
          <p:spPr>
            <a:xfrm>
              <a:off x="2915531" y="573525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8B0B67B6-0F63-457D-AE22-6F97E98A35EF}"/>
                </a:ext>
              </a:extLst>
            </p:cNvPr>
            <p:cNvSpPr/>
            <p:nvPr/>
          </p:nvSpPr>
          <p:spPr>
            <a:xfrm>
              <a:off x="3297347" y="4599570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2AE966A-1369-49D5-9736-3F708CB9048F}"/>
                </a:ext>
              </a:extLst>
            </p:cNvPr>
            <p:cNvSpPr/>
            <p:nvPr/>
          </p:nvSpPr>
          <p:spPr>
            <a:xfrm>
              <a:off x="3297346" y="5742364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8073027-A3D1-47EA-9A2A-7723867916BB}"/>
                </a:ext>
              </a:extLst>
            </p:cNvPr>
            <p:cNvSpPr/>
            <p:nvPr/>
          </p:nvSpPr>
          <p:spPr>
            <a:xfrm>
              <a:off x="3555338" y="4214698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BF9226B-9D29-46EC-8C90-73D8496F2CE9}"/>
                </a:ext>
              </a:extLst>
            </p:cNvPr>
            <p:cNvSpPr/>
            <p:nvPr/>
          </p:nvSpPr>
          <p:spPr>
            <a:xfrm>
              <a:off x="3555337" y="5357492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14BE26A-0B8E-417F-BD01-2A36F341A3BE}"/>
                </a:ext>
              </a:extLst>
            </p:cNvPr>
            <p:cNvSpPr/>
            <p:nvPr/>
          </p:nvSpPr>
          <p:spPr>
            <a:xfrm>
              <a:off x="3806935" y="3832807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AB651B2-C33C-4FA7-B8B0-9BD17EEF4230}"/>
                </a:ext>
              </a:extLst>
            </p:cNvPr>
            <p:cNvSpPr/>
            <p:nvPr/>
          </p:nvSpPr>
          <p:spPr>
            <a:xfrm>
              <a:off x="3806934" y="4975601"/>
              <a:ext cx="123825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8878DD2-DC9B-41F9-AAFD-4A598D3EC7C7}"/>
                </a:ext>
              </a:extLst>
            </p:cNvPr>
            <p:cNvCxnSpPr>
              <a:cxnSpLocks/>
            </p:cNvCxnSpPr>
            <p:nvPr/>
          </p:nvCxnSpPr>
          <p:spPr>
            <a:xfrm>
              <a:off x="2684916" y="5805041"/>
              <a:ext cx="1475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B2BEBB2-269F-4D0A-B5BE-F21BCB062488}"/>
                </a:ext>
              </a:extLst>
            </p:cNvPr>
            <p:cNvCxnSpPr>
              <a:cxnSpLocks/>
            </p:cNvCxnSpPr>
            <p:nvPr/>
          </p:nvCxnSpPr>
          <p:spPr>
            <a:xfrm>
              <a:off x="2684916" y="5425124"/>
              <a:ext cx="1475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2B1DFB8-A5B2-407A-B5E8-CE11C17C085D}"/>
                </a:ext>
              </a:extLst>
            </p:cNvPr>
            <p:cNvCxnSpPr>
              <a:cxnSpLocks/>
            </p:cNvCxnSpPr>
            <p:nvPr/>
          </p:nvCxnSpPr>
          <p:spPr>
            <a:xfrm>
              <a:off x="2673033" y="4666494"/>
              <a:ext cx="151085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3C688AA-59FA-4A8F-BCC3-48A4EEEA96AC}"/>
                </a:ext>
              </a:extLst>
            </p:cNvPr>
            <p:cNvCxnSpPr>
              <a:cxnSpLocks/>
            </p:cNvCxnSpPr>
            <p:nvPr/>
          </p:nvCxnSpPr>
          <p:spPr>
            <a:xfrm>
              <a:off x="2684916" y="5036762"/>
              <a:ext cx="147565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8EEB091-2D64-47BC-A13C-C32A8BC69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65862" y="3910653"/>
              <a:ext cx="151802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75BC85D-8CED-4D15-8A7F-E983DF6E2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61099" y="4285032"/>
              <a:ext cx="152278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66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3406</TotalTime>
  <Words>361</Words>
  <Application>Microsoft Office PowerPoint</Application>
  <PresentationFormat>Custom</PresentationFormat>
  <Paragraphs>273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38</cp:revision>
  <dcterms:created xsi:type="dcterms:W3CDTF">2023-02-06T20:21:57Z</dcterms:created>
  <dcterms:modified xsi:type="dcterms:W3CDTF">2023-05-08T18:47:26Z</dcterms:modified>
</cp:coreProperties>
</file>