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1D48-72E7-4167-A02C-4FE625C83E3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0A5-3799-49A6-8BE7-4D61A053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6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1D48-72E7-4167-A02C-4FE625C83E3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0A5-3799-49A6-8BE7-4D61A053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3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1D48-72E7-4167-A02C-4FE625C83E3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0A5-3799-49A6-8BE7-4D61A053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8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1D48-72E7-4167-A02C-4FE625C83E3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0A5-3799-49A6-8BE7-4D61A053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4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1D48-72E7-4167-A02C-4FE625C83E3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0A5-3799-49A6-8BE7-4D61A053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3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1D48-72E7-4167-A02C-4FE625C83E3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0A5-3799-49A6-8BE7-4D61A053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6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1D48-72E7-4167-A02C-4FE625C83E3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0A5-3799-49A6-8BE7-4D61A053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6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1D48-72E7-4167-A02C-4FE625C83E3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0A5-3799-49A6-8BE7-4D61A053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1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1D48-72E7-4167-A02C-4FE625C83E3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0A5-3799-49A6-8BE7-4D61A053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1D48-72E7-4167-A02C-4FE625C83E3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0A5-3799-49A6-8BE7-4D61A053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7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1D48-72E7-4167-A02C-4FE625C83E3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0A5-3799-49A6-8BE7-4D61A053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D1D48-72E7-4167-A02C-4FE625C83E3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A0A5-3799-49A6-8BE7-4D61A053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9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F8C509-B2DA-4CD3-B36B-9AA94FCF5A7B}"/>
              </a:ext>
            </a:extLst>
          </p:cNvPr>
          <p:cNvSpPr/>
          <p:nvPr/>
        </p:nvSpPr>
        <p:spPr>
          <a:xfrm>
            <a:off x="4137660" y="1310640"/>
            <a:ext cx="1684020" cy="151257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B894F3C-A157-41E2-9A49-C6D81065FE10}"/>
              </a:ext>
            </a:extLst>
          </p:cNvPr>
          <p:cNvCxnSpPr>
            <a:cxnSpLocks/>
          </p:cNvCxnSpPr>
          <p:nvPr/>
        </p:nvCxnSpPr>
        <p:spPr>
          <a:xfrm>
            <a:off x="5288279" y="2215515"/>
            <a:ext cx="1751647" cy="1794510"/>
          </a:xfrm>
          <a:prstGeom prst="bentConnector2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1A000AF-02F8-43B6-9B33-99A8F0AA4D41}"/>
              </a:ext>
            </a:extLst>
          </p:cNvPr>
          <p:cNvSpPr/>
          <p:nvPr/>
        </p:nvSpPr>
        <p:spPr>
          <a:xfrm>
            <a:off x="3985260" y="1158240"/>
            <a:ext cx="1684020" cy="151257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9ECA33D-FD74-4708-B735-EA38537A271E}"/>
              </a:ext>
            </a:extLst>
          </p:cNvPr>
          <p:cNvCxnSpPr>
            <a:cxnSpLocks/>
          </p:cNvCxnSpPr>
          <p:nvPr/>
        </p:nvCxnSpPr>
        <p:spPr>
          <a:xfrm>
            <a:off x="5296372" y="2049780"/>
            <a:ext cx="1751647" cy="1794510"/>
          </a:xfrm>
          <a:prstGeom prst="bentConnector2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76E944E-82F1-45AB-8A4E-10C3435F7786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2607419" y="1903368"/>
            <a:ext cx="1491718" cy="2056450"/>
          </a:xfrm>
          <a:prstGeom prst="bentConnector2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D550FED-B9D8-4DF8-A8B3-940A5F17185B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2455019" y="1903368"/>
            <a:ext cx="1644118" cy="1904050"/>
          </a:xfrm>
          <a:prstGeom prst="bentConnector2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CD03F7D-697F-4F45-B871-A0E834090C9B}"/>
              </a:ext>
            </a:extLst>
          </p:cNvPr>
          <p:cNvSpPr/>
          <p:nvPr/>
        </p:nvSpPr>
        <p:spPr>
          <a:xfrm>
            <a:off x="3762375" y="3249930"/>
            <a:ext cx="1840230" cy="17907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Manager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1EFE5E-5BC3-4C77-9EB3-6A9D0D79073D}"/>
              </a:ext>
            </a:extLst>
          </p:cNvPr>
          <p:cNvSpPr/>
          <p:nvPr/>
        </p:nvSpPr>
        <p:spPr>
          <a:xfrm>
            <a:off x="1715453" y="3677452"/>
            <a:ext cx="1219200" cy="9067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 Queue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15BE36-87B4-48DA-9F02-56FC0A2D9152}"/>
              </a:ext>
            </a:extLst>
          </p:cNvPr>
          <p:cNvSpPr/>
          <p:nvPr/>
        </p:nvSpPr>
        <p:spPr>
          <a:xfrm>
            <a:off x="6430327" y="3680460"/>
            <a:ext cx="1219200" cy="9067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 Queue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EEA65E-083C-4D41-ACDF-E3E1C316D6A9}"/>
              </a:ext>
            </a:extLst>
          </p:cNvPr>
          <p:cNvCxnSpPr>
            <a:cxnSpLocks/>
            <a:stCxn id="23" idx="1"/>
            <a:endCxn id="2" idx="3"/>
          </p:cNvCxnSpPr>
          <p:nvPr/>
        </p:nvCxnSpPr>
        <p:spPr>
          <a:xfrm flipH="1" flipV="1">
            <a:off x="2934653" y="4130842"/>
            <a:ext cx="959167" cy="3008"/>
          </a:xfrm>
          <a:prstGeom prst="straightConnector1">
            <a:avLst/>
          </a:prstGeom>
          <a:ln w="31750">
            <a:tailEnd type="arrow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4675DA6-1689-48D2-867C-7558C9F6F4F7}"/>
              </a:ext>
            </a:extLst>
          </p:cNvPr>
          <p:cNvSpPr/>
          <p:nvPr/>
        </p:nvSpPr>
        <p:spPr>
          <a:xfrm>
            <a:off x="4198620" y="4011930"/>
            <a:ext cx="1219200" cy="85344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Descriptor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F3EB9E-ABA5-420C-A4B0-CFD39D7896D9}"/>
              </a:ext>
            </a:extLst>
          </p:cNvPr>
          <p:cNvSpPr/>
          <p:nvPr/>
        </p:nvSpPr>
        <p:spPr>
          <a:xfrm>
            <a:off x="4046220" y="3859530"/>
            <a:ext cx="1219200" cy="85344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Descriptor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8A4762-8C93-4926-8AD4-7B74D8B2CA16}"/>
              </a:ext>
            </a:extLst>
          </p:cNvPr>
          <p:cNvSpPr/>
          <p:nvPr/>
        </p:nvSpPr>
        <p:spPr>
          <a:xfrm>
            <a:off x="3893820" y="3707130"/>
            <a:ext cx="1219200" cy="8534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Descriptor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BBF3DB-CD8D-430A-BDC1-24B261B30BBE}"/>
              </a:ext>
            </a:extLst>
          </p:cNvPr>
          <p:cNvCxnSpPr>
            <a:cxnSpLocks/>
            <a:stCxn id="3" idx="1"/>
            <a:endCxn id="23" idx="3"/>
          </p:cNvCxnSpPr>
          <p:nvPr/>
        </p:nvCxnSpPr>
        <p:spPr>
          <a:xfrm flipH="1">
            <a:off x="5113020" y="4133850"/>
            <a:ext cx="1317307" cy="0"/>
          </a:xfrm>
          <a:prstGeom prst="straightConnector1">
            <a:avLst/>
          </a:prstGeom>
          <a:ln w="31750">
            <a:tailEnd type="arrow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9A4FC2-5A7B-4752-9CC4-637390589268}"/>
              </a:ext>
            </a:extLst>
          </p:cNvPr>
          <p:cNvGrpSpPr/>
          <p:nvPr/>
        </p:nvGrpSpPr>
        <p:grpSpPr>
          <a:xfrm>
            <a:off x="3832860" y="1005840"/>
            <a:ext cx="1684020" cy="1512570"/>
            <a:chOff x="3832860" y="864870"/>
            <a:chExt cx="1684020" cy="151257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EDCDEAB-D751-4055-9B7F-890DC3EC745A}"/>
                </a:ext>
              </a:extLst>
            </p:cNvPr>
            <p:cNvSpPr/>
            <p:nvPr/>
          </p:nvSpPr>
          <p:spPr>
            <a:xfrm>
              <a:off x="3832860" y="864870"/>
              <a:ext cx="1684020" cy="151257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Thread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6AACD32-061A-4963-B5CB-55046D22D19D}"/>
                </a:ext>
              </a:extLst>
            </p:cNvPr>
            <p:cNvSpPr/>
            <p:nvPr/>
          </p:nvSpPr>
          <p:spPr>
            <a:xfrm>
              <a:off x="4069080" y="1318260"/>
              <a:ext cx="1219200" cy="8534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Descriptor</a:t>
              </a:r>
            </a:p>
          </p:txBody>
        </p:sp>
      </p:grp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2854E2C-3F20-4FC7-81AF-6018A9F00216}"/>
              </a:ext>
            </a:extLst>
          </p:cNvPr>
          <p:cNvCxnSpPr>
            <a:cxnSpLocks/>
            <a:stCxn id="2" idx="0"/>
            <a:endCxn id="37" idx="1"/>
          </p:cNvCxnSpPr>
          <p:nvPr/>
        </p:nvCxnSpPr>
        <p:spPr>
          <a:xfrm rot="5400000" flipH="1" flipV="1">
            <a:off x="2301315" y="1909688"/>
            <a:ext cx="1791502" cy="1744027"/>
          </a:xfrm>
          <a:prstGeom prst="bentConnector2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C34126B-96AC-4154-91FE-C2FA7139A456}"/>
              </a:ext>
            </a:extLst>
          </p:cNvPr>
          <p:cNvCxnSpPr>
            <a:cxnSpLocks/>
            <a:stCxn id="37" idx="3"/>
            <a:endCxn id="3" idx="0"/>
          </p:cNvCxnSpPr>
          <p:nvPr/>
        </p:nvCxnSpPr>
        <p:spPr>
          <a:xfrm>
            <a:off x="5288280" y="1885950"/>
            <a:ext cx="1751647" cy="1794510"/>
          </a:xfrm>
          <a:prstGeom prst="bentConnector2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55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D03F7D-697F-4F45-B871-A0E834090C9B}"/>
              </a:ext>
            </a:extLst>
          </p:cNvPr>
          <p:cNvSpPr/>
          <p:nvPr/>
        </p:nvSpPr>
        <p:spPr>
          <a:xfrm>
            <a:off x="3762375" y="3249930"/>
            <a:ext cx="1840230" cy="17907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Manager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1EFE5E-5BC3-4C77-9EB3-6A9D0D79073D}"/>
              </a:ext>
            </a:extLst>
          </p:cNvPr>
          <p:cNvSpPr/>
          <p:nvPr/>
        </p:nvSpPr>
        <p:spPr>
          <a:xfrm>
            <a:off x="1715453" y="3677452"/>
            <a:ext cx="1219200" cy="9067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 Queue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EEA65E-083C-4D41-ACDF-E3E1C316D6A9}"/>
              </a:ext>
            </a:extLst>
          </p:cNvPr>
          <p:cNvCxnSpPr>
            <a:cxnSpLocks/>
            <a:stCxn id="23" idx="1"/>
            <a:endCxn id="2" idx="3"/>
          </p:cNvCxnSpPr>
          <p:nvPr/>
        </p:nvCxnSpPr>
        <p:spPr>
          <a:xfrm flipH="1" flipV="1">
            <a:off x="2934653" y="4130842"/>
            <a:ext cx="959167" cy="3008"/>
          </a:xfrm>
          <a:prstGeom prst="straightConnector1">
            <a:avLst/>
          </a:prstGeom>
          <a:ln w="31750">
            <a:tailEnd type="arrow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4675DA6-1689-48D2-867C-7558C9F6F4F7}"/>
              </a:ext>
            </a:extLst>
          </p:cNvPr>
          <p:cNvSpPr/>
          <p:nvPr/>
        </p:nvSpPr>
        <p:spPr>
          <a:xfrm>
            <a:off x="4198620" y="4011930"/>
            <a:ext cx="1219200" cy="85344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Descriptor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F3EB9E-ABA5-420C-A4B0-CFD39D7896D9}"/>
              </a:ext>
            </a:extLst>
          </p:cNvPr>
          <p:cNvSpPr/>
          <p:nvPr/>
        </p:nvSpPr>
        <p:spPr>
          <a:xfrm>
            <a:off x="4046220" y="3859530"/>
            <a:ext cx="1219200" cy="85344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Descriptor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8A4762-8C93-4926-8AD4-7B74D8B2CA16}"/>
              </a:ext>
            </a:extLst>
          </p:cNvPr>
          <p:cNvSpPr/>
          <p:nvPr/>
        </p:nvSpPr>
        <p:spPr>
          <a:xfrm>
            <a:off x="3893820" y="3707130"/>
            <a:ext cx="1219200" cy="8534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Descriptor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E7DE02-7FCB-4672-A9BB-8695C72FE484}"/>
              </a:ext>
            </a:extLst>
          </p:cNvPr>
          <p:cNvSpPr/>
          <p:nvPr/>
        </p:nvSpPr>
        <p:spPr>
          <a:xfrm>
            <a:off x="6430327" y="3680460"/>
            <a:ext cx="1219200" cy="90678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Result Queue</a:t>
            </a:r>
          </a:p>
        </p:txBody>
      </p:sp>
    </p:spTree>
    <p:extLst>
      <p:ext uri="{BB962C8B-B14F-4D97-AF65-F5344CB8AC3E}">
        <p14:creationId xmlns:p14="http://schemas.microsoft.com/office/powerpoint/2010/main" val="59112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F8C509-B2DA-4CD3-B36B-9AA94FCF5A7B}"/>
              </a:ext>
            </a:extLst>
          </p:cNvPr>
          <p:cNvSpPr/>
          <p:nvPr/>
        </p:nvSpPr>
        <p:spPr>
          <a:xfrm>
            <a:off x="4137660" y="1310640"/>
            <a:ext cx="1684020" cy="151257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B894F3C-A157-41E2-9A49-C6D81065FE10}"/>
              </a:ext>
            </a:extLst>
          </p:cNvPr>
          <p:cNvCxnSpPr>
            <a:cxnSpLocks/>
          </p:cNvCxnSpPr>
          <p:nvPr/>
        </p:nvCxnSpPr>
        <p:spPr>
          <a:xfrm>
            <a:off x="5288279" y="2215515"/>
            <a:ext cx="1751647" cy="1794510"/>
          </a:xfrm>
          <a:prstGeom prst="bentConnector2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1A000AF-02F8-43B6-9B33-99A8F0AA4D41}"/>
              </a:ext>
            </a:extLst>
          </p:cNvPr>
          <p:cNvSpPr/>
          <p:nvPr/>
        </p:nvSpPr>
        <p:spPr>
          <a:xfrm>
            <a:off x="3985260" y="1158240"/>
            <a:ext cx="1684020" cy="151257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9ECA33D-FD74-4708-B735-EA38537A271E}"/>
              </a:ext>
            </a:extLst>
          </p:cNvPr>
          <p:cNvCxnSpPr>
            <a:cxnSpLocks/>
          </p:cNvCxnSpPr>
          <p:nvPr/>
        </p:nvCxnSpPr>
        <p:spPr>
          <a:xfrm>
            <a:off x="5296372" y="2049780"/>
            <a:ext cx="1751647" cy="1794510"/>
          </a:xfrm>
          <a:prstGeom prst="bentConnector2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76E944E-82F1-45AB-8A4E-10C3435F7786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2607419" y="1903368"/>
            <a:ext cx="1491718" cy="2056450"/>
          </a:xfrm>
          <a:prstGeom prst="bentConnector2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D550FED-B9D8-4DF8-A8B3-940A5F17185B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2455019" y="1903368"/>
            <a:ext cx="1644118" cy="1904050"/>
          </a:xfrm>
          <a:prstGeom prst="bentConnector2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CD03F7D-697F-4F45-B871-A0E834090C9B}"/>
              </a:ext>
            </a:extLst>
          </p:cNvPr>
          <p:cNvSpPr/>
          <p:nvPr/>
        </p:nvSpPr>
        <p:spPr>
          <a:xfrm>
            <a:off x="3762375" y="3249930"/>
            <a:ext cx="1840230" cy="17907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 Manager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1EFE5E-5BC3-4C77-9EB3-6A9D0D79073D}"/>
              </a:ext>
            </a:extLst>
          </p:cNvPr>
          <p:cNvSpPr/>
          <p:nvPr/>
        </p:nvSpPr>
        <p:spPr>
          <a:xfrm>
            <a:off x="1715453" y="3677452"/>
            <a:ext cx="1219200" cy="9067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 Queue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15BE36-87B4-48DA-9F02-56FC0A2D9152}"/>
              </a:ext>
            </a:extLst>
          </p:cNvPr>
          <p:cNvSpPr/>
          <p:nvPr/>
        </p:nvSpPr>
        <p:spPr>
          <a:xfrm>
            <a:off x="6430327" y="3680460"/>
            <a:ext cx="1219200" cy="9067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 Queue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9A4FC2-5A7B-4752-9CC4-637390589268}"/>
              </a:ext>
            </a:extLst>
          </p:cNvPr>
          <p:cNvGrpSpPr/>
          <p:nvPr/>
        </p:nvGrpSpPr>
        <p:grpSpPr>
          <a:xfrm>
            <a:off x="3832860" y="1005840"/>
            <a:ext cx="1684020" cy="1512570"/>
            <a:chOff x="3832860" y="864870"/>
            <a:chExt cx="1684020" cy="151257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EDCDEAB-D751-4055-9B7F-890DC3EC745A}"/>
                </a:ext>
              </a:extLst>
            </p:cNvPr>
            <p:cNvSpPr/>
            <p:nvPr/>
          </p:nvSpPr>
          <p:spPr>
            <a:xfrm>
              <a:off x="3832860" y="864870"/>
              <a:ext cx="1684020" cy="151257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Thread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6AACD32-061A-4963-B5CB-55046D22D19D}"/>
                </a:ext>
              </a:extLst>
            </p:cNvPr>
            <p:cNvSpPr/>
            <p:nvPr/>
          </p:nvSpPr>
          <p:spPr>
            <a:xfrm>
              <a:off x="4069080" y="1318260"/>
              <a:ext cx="1219200" cy="8534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Descriptor</a:t>
              </a:r>
            </a:p>
          </p:txBody>
        </p:sp>
      </p:grp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2854E2C-3F20-4FC7-81AF-6018A9F00216}"/>
              </a:ext>
            </a:extLst>
          </p:cNvPr>
          <p:cNvCxnSpPr>
            <a:cxnSpLocks/>
            <a:stCxn id="2" idx="0"/>
            <a:endCxn id="37" idx="1"/>
          </p:cNvCxnSpPr>
          <p:nvPr/>
        </p:nvCxnSpPr>
        <p:spPr>
          <a:xfrm rot="5400000" flipH="1" flipV="1">
            <a:off x="2301315" y="1909688"/>
            <a:ext cx="1791502" cy="1744027"/>
          </a:xfrm>
          <a:prstGeom prst="bentConnector2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C34126B-96AC-4154-91FE-C2FA7139A456}"/>
              </a:ext>
            </a:extLst>
          </p:cNvPr>
          <p:cNvCxnSpPr>
            <a:cxnSpLocks/>
            <a:stCxn id="37" idx="3"/>
            <a:endCxn id="3" idx="0"/>
          </p:cNvCxnSpPr>
          <p:nvPr/>
        </p:nvCxnSpPr>
        <p:spPr>
          <a:xfrm>
            <a:off x="5288280" y="1885950"/>
            <a:ext cx="1751647" cy="1794510"/>
          </a:xfrm>
          <a:prstGeom prst="bentConnector2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0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D03F7D-697F-4F45-B871-A0E834090C9B}"/>
              </a:ext>
            </a:extLst>
          </p:cNvPr>
          <p:cNvSpPr/>
          <p:nvPr/>
        </p:nvSpPr>
        <p:spPr>
          <a:xfrm>
            <a:off x="3762375" y="3249930"/>
            <a:ext cx="1840230" cy="17907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Manager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1EFE5E-5BC3-4C77-9EB3-6A9D0D79073D}"/>
              </a:ext>
            </a:extLst>
          </p:cNvPr>
          <p:cNvSpPr/>
          <p:nvPr/>
        </p:nvSpPr>
        <p:spPr>
          <a:xfrm>
            <a:off x="1715453" y="3677452"/>
            <a:ext cx="1219200" cy="90678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Request Queue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15BE36-87B4-48DA-9F02-56FC0A2D9152}"/>
              </a:ext>
            </a:extLst>
          </p:cNvPr>
          <p:cNvSpPr/>
          <p:nvPr/>
        </p:nvSpPr>
        <p:spPr>
          <a:xfrm>
            <a:off x="6430327" y="3680460"/>
            <a:ext cx="1219200" cy="9067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 Queue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675DA6-1689-48D2-867C-7558C9F6F4F7}"/>
              </a:ext>
            </a:extLst>
          </p:cNvPr>
          <p:cNvSpPr/>
          <p:nvPr/>
        </p:nvSpPr>
        <p:spPr>
          <a:xfrm>
            <a:off x="4198620" y="4011930"/>
            <a:ext cx="1219200" cy="85344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Descriptor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F3EB9E-ABA5-420C-A4B0-CFD39D7896D9}"/>
              </a:ext>
            </a:extLst>
          </p:cNvPr>
          <p:cNvSpPr/>
          <p:nvPr/>
        </p:nvSpPr>
        <p:spPr>
          <a:xfrm>
            <a:off x="4046220" y="3859530"/>
            <a:ext cx="1219200" cy="85344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Descriptor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8A4762-8C93-4926-8AD4-7B74D8B2CA16}"/>
              </a:ext>
            </a:extLst>
          </p:cNvPr>
          <p:cNvSpPr/>
          <p:nvPr/>
        </p:nvSpPr>
        <p:spPr>
          <a:xfrm>
            <a:off x="3893820" y="3707130"/>
            <a:ext cx="1219200" cy="8534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Descriptor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BBF3DB-CD8D-430A-BDC1-24B261B30BBE}"/>
              </a:ext>
            </a:extLst>
          </p:cNvPr>
          <p:cNvCxnSpPr>
            <a:cxnSpLocks/>
            <a:stCxn id="3" idx="1"/>
            <a:endCxn id="23" idx="3"/>
          </p:cNvCxnSpPr>
          <p:nvPr/>
        </p:nvCxnSpPr>
        <p:spPr>
          <a:xfrm flipH="1">
            <a:off x="5113020" y="4133850"/>
            <a:ext cx="1317307" cy="0"/>
          </a:xfrm>
          <a:prstGeom prst="straightConnector1">
            <a:avLst/>
          </a:prstGeom>
          <a:ln w="31750">
            <a:tailEnd type="arrow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65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52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Parberry, Ian</cp:lastModifiedBy>
  <cp:revision>5</cp:revision>
  <dcterms:created xsi:type="dcterms:W3CDTF">2022-05-19T19:11:08Z</dcterms:created>
  <dcterms:modified xsi:type="dcterms:W3CDTF">2022-05-19T20:00:40Z</dcterms:modified>
</cp:coreProperties>
</file>