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76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1D48-72E7-4167-A02C-4FE625C83E3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F8C509-B2DA-4CD3-B36B-9AA94FCF5A7B}"/>
              </a:ext>
            </a:extLst>
          </p:cNvPr>
          <p:cNvSpPr/>
          <p:nvPr/>
        </p:nvSpPr>
        <p:spPr>
          <a:xfrm>
            <a:off x="4137660" y="13106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B894F3C-A157-41E2-9A49-C6D81065FE10}"/>
              </a:ext>
            </a:extLst>
          </p:cNvPr>
          <p:cNvCxnSpPr>
            <a:cxnSpLocks/>
          </p:cNvCxnSpPr>
          <p:nvPr/>
        </p:nvCxnSpPr>
        <p:spPr>
          <a:xfrm>
            <a:off x="5288279" y="2215515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00AF-02F8-43B6-9B33-99A8F0AA4D41}"/>
              </a:ext>
            </a:extLst>
          </p:cNvPr>
          <p:cNvSpPr/>
          <p:nvPr/>
        </p:nvSpPr>
        <p:spPr>
          <a:xfrm>
            <a:off x="3985260" y="11582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ECA33D-FD74-4708-B735-EA38537A271E}"/>
              </a:ext>
            </a:extLst>
          </p:cNvPr>
          <p:cNvCxnSpPr>
            <a:cxnSpLocks/>
          </p:cNvCxnSpPr>
          <p:nvPr/>
        </p:nvCxnSpPr>
        <p:spPr>
          <a:xfrm>
            <a:off x="5296372" y="2049780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6E944E-82F1-45AB-8A4E-10C3435F7786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607419" y="1903368"/>
            <a:ext cx="1491718" cy="205645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550FED-B9D8-4DF8-A8B3-940A5F17185B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455019" y="1903368"/>
            <a:ext cx="1644118" cy="190405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EA65E-083C-4D41-ACDF-E3E1C316D6A9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 flipV="1">
            <a:off x="2934653" y="4130842"/>
            <a:ext cx="959167" cy="3008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BF3DB-CD8D-430A-BDC1-24B261B30BBE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5113020" y="4133850"/>
            <a:ext cx="1317307" cy="0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9A4FC2-5A7B-4752-9CC4-637390589268}"/>
              </a:ext>
            </a:extLst>
          </p:cNvPr>
          <p:cNvGrpSpPr/>
          <p:nvPr/>
        </p:nvGrpSpPr>
        <p:grpSpPr>
          <a:xfrm>
            <a:off x="3832860" y="1005840"/>
            <a:ext cx="1684020" cy="1512570"/>
            <a:chOff x="3832860" y="864870"/>
            <a:chExt cx="1684020" cy="151257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DCDEAB-D751-4055-9B7F-890DC3EC745A}"/>
                </a:ext>
              </a:extLst>
            </p:cNvPr>
            <p:cNvSpPr/>
            <p:nvPr/>
          </p:nvSpPr>
          <p:spPr>
            <a:xfrm>
              <a:off x="3832860" y="864870"/>
              <a:ext cx="1684020" cy="15125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AACD32-061A-4963-B5CB-55046D22D19D}"/>
                </a:ext>
              </a:extLst>
            </p:cNvPr>
            <p:cNvSpPr/>
            <p:nvPr/>
          </p:nvSpPr>
          <p:spPr>
            <a:xfrm>
              <a:off x="4069080" y="1318260"/>
              <a:ext cx="1219200" cy="85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Descriptor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54E2C-3F20-4FC7-81AF-6018A9F00216}"/>
              </a:ext>
            </a:extLst>
          </p:cNvPr>
          <p:cNvCxnSpPr>
            <a:cxnSpLocks/>
            <a:stCxn id="2" idx="0"/>
            <a:endCxn id="37" idx="1"/>
          </p:cNvCxnSpPr>
          <p:nvPr/>
        </p:nvCxnSpPr>
        <p:spPr>
          <a:xfrm rot="5400000" flipH="1" flipV="1">
            <a:off x="2301315" y="1909688"/>
            <a:ext cx="1791502" cy="1744027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C34126B-96AC-4154-91FE-C2FA7139A456}"/>
              </a:ext>
            </a:extLst>
          </p:cNvPr>
          <p:cNvCxnSpPr>
            <a:cxnSpLocks/>
            <a:stCxn id="37" idx="3"/>
            <a:endCxn id="3" idx="0"/>
          </p:cNvCxnSpPr>
          <p:nvPr/>
        </p:nvCxnSpPr>
        <p:spPr>
          <a:xfrm>
            <a:off x="5288280" y="1885950"/>
            <a:ext cx="1751647" cy="1794510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5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EA65E-083C-4D41-ACDF-E3E1C316D6A9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 flipV="1">
            <a:off x="2934653" y="4130842"/>
            <a:ext cx="959167" cy="3008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7DE02-7FCB-4672-A9BB-8695C72FE484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 Queue</a:t>
            </a:r>
          </a:p>
        </p:txBody>
      </p:sp>
    </p:spTree>
    <p:extLst>
      <p:ext uri="{BB962C8B-B14F-4D97-AF65-F5344CB8AC3E}">
        <p14:creationId xmlns:p14="http://schemas.microsoft.com/office/powerpoint/2010/main" val="5911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F8C509-B2DA-4CD3-B36B-9AA94FCF5A7B}"/>
              </a:ext>
            </a:extLst>
          </p:cNvPr>
          <p:cNvSpPr/>
          <p:nvPr/>
        </p:nvSpPr>
        <p:spPr>
          <a:xfrm>
            <a:off x="4137660" y="13106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B894F3C-A157-41E2-9A49-C6D81065FE10}"/>
              </a:ext>
            </a:extLst>
          </p:cNvPr>
          <p:cNvCxnSpPr>
            <a:cxnSpLocks/>
          </p:cNvCxnSpPr>
          <p:nvPr/>
        </p:nvCxnSpPr>
        <p:spPr>
          <a:xfrm>
            <a:off x="5288279" y="2215515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00AF-02F8-43B6-9B33-99A8F0AA4D41}"/>
              </a:ext>
            </a:extLst>
          </p:cNvPr>
          <p:cNvSpPr/>
          <p:nvPr/>
        </p:nvSpPr>
        <p:spPr>
          <a:xfrm>
            <a:off x="3985260" y="11582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ECA33D-FD74-4708-B735-EA38537A271E}"/>
              </a:ext>
            </a:extLst>
          </p:cNvPr>
          <p:cNvCxnSpPr>
            <a:cxnSpLocks/>
          </p:cNvCxnSpPr>
          <p:nvPr/>
        </p:nvCxnSpPr>
        <p:spPr>
          <a:xfrm>
            <a:off x="5296372" y="2049780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6E944E-82F1-45AB-8A4E-10C3435F7786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607419" y="1903368"/>
            <a:ext cx="1491718" cy="205645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550FED-B9D8-4DF8-A8B3-940A5F17185B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455019" y="1903368"/>
            <a:ext cx="1644118" cy="190405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9A4FC2-5A7B-4752-9CC4-637390589268}"/>
              </a:ext>
            </a:extLst>
          </p:cNvPr>
          <p:cNvGrpSpPr/>
          <p:nvPr/>
        </p:nvGrpSpPr>
        <p:grpSpPr>
          <a:xfrm>
            <a:off x="3832860" y="1005840"/>
            <a:ext cx="1684020" cy="1512570"/>
            <a:chOff x="3832860" y="864870"/>
            <a:chExt cx="1684020" cy="151257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DCDEAB-D751-4055-9B7F-890DC3EC745A}"/>
                </a:ext>
              </a:extLst>
            </p:cNvPr>
            <p:cNvSpPr/>
            <p:nvPr/>
          </p:nvSpPr>
          <p:spPr>
            <a:xfrm>
              <a:off x="3832860" y="864870"/>
              <a:ext cx="1684020" cy="15125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AACD32-061A-4963-B5CB-55046D22D19D}"/>
                </a:ext>
              </a:extLst>
            </p:cNvPr>
            <p:cNvSpPr/>
            <p:nvPr/>
          </p:nvSpPr>
          <p:spPr>
            <a:xfrm>
              <a:off x="4069080" y="1318260"/>
              <a:ext cx="1219200" cy="85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Descriptor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54E2C-3F20-4FC7-81AF-6018A9F00216}"/>
              </a:ext>
            </a:extLst>
          </p:cNvPr>
          <p:cNvCxnSpPr>
            <a:cxnSpLocks/>
            <a:stCxn id="2" idx="0"/>
            <a:endCxn id="37" idx="1"/>
          </p:cNvCxnSpPr>
          <p:nvPr/>
        </p:nvCxnSpPr>
        <p:spPr>
          <a:xfrm rot="5400000" flipH="1" flipV="1">
            <a:off x="2301315" y="1909688"/>
            <a:ext cx="1791502" cy="1744027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C34126B-96AC-4154-91FE-C2FA7139A456}"/>
              </a:ext>
            </a:extLst>
          </p:cNvPr>
          <p:cNvCxnSpPr>
            <a:cxnSpLocks/>
            <a:stCxn id="37" idx="3"/>
            <a:endCxn id="3" idx="0"/>
          </p:cNvCxnSpPr>
          <p:nvPr/>
        </p:nvCxnSpPr>
        <p:spPr>
          <a:xfrm>
            <a:off x="5288280" y="1885950"/>
            <a:ext cx="1751647" cy="1794510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BF3DB-CD8D-430A-BDC1-24B261B30BBE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5113020" y="4133850"/>
            <a:ext cx="1317307" cy="0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25F40D-F4E0-4209-8694-E5AB9A6734BE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5145643" y="4640581"/>
            <a:ext cx="1207342" cy="466729"/>
          </a:xfrm>
          <a:prstGeom prst="bentConnector2">
            <a:avLst/>
          </a:prstGeom>
          <a:ln w="3175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0225DA-49BD-4E74-A8B8-8B4005BAA208}"/>
              </a:ext>
            </a:extLst>
          </p:cNvPr>
          <p:cNvCxnSpPr>
            <a:cxnSpLocks/>
          </p:cNvCxnSpPr>
          <p:nvPr/>
        </p:nvCxnSpPr>
        <p:spPr>
          <a:xfrm flipV="1">
            <a:off x="2435043" y="4655344"/>
            <a:ext cx="1388625" cy="347663"/>
          </a:xfrm>
          <a:prstGeom prst="bentConnector2">
            <a:avLst/>
          </a:prstGeom>
          <a:ln w="31750">
            <a:solidFill>
              <a:schemeClr val="accent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3BFD0A3-7359-43B2-9E81-88D97FCFEFA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680010" y="4640580"/>
            <a:ext cx="1325011" cy="478156"/>
          </a:xfrm>
          <a:prstGeom prst="bentConnector2">
            <a:avLst/>
          </a:prstGeom>
          <a:ln w="3175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FF3079-6246-4DD3-9607-D20C0A20519B}"/>
              </a:ext>
            </a:extLst>
          </p:cNvPr>
          <p:cNvSpPr/>
          <p:nvPr/>
        </p:nvSpPr>
        <p:spPr>
          <a:xfrm>
            <a:off x="3431377" y="1600200"/>
            <a:ext cx="2294575" cy="30403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Thread Safe Queue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AF4BEC-4A7C-4937-AAEF-7D6DD4858747}"/>
              </a:ext>
            </a:extLst>
          </p:cNvPr>
          <p:cNvGrpSpPr/>
          <p:nvPr/>
        </p:nvGrpSpPr>
        <p:grpSpPr>
          <a:xfrm>
            <a:off x="3771899" y="2078355"/>
            <a:ext cx="1600200" cy="853440"/>
            <a:chOff x="3687126" y="2106930"/>
            <a:chExt cx="1600200" cy="8534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C53C14-A96E-4AA8-A81C-77534432036F}"/>
                </a:ext>
              </a:extLst>
            </p:cNvPr>
            <p:cNvSpPr/>
            <p:nvPr/>
          </p:nvSpPr>
          <p:spPr>
            <a:xfrm>
              <a:off x="3687126" y="2106930"/>
              <a:ext cx="1600200" cy="85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std::queue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442669-AC26-472B-B23F-E87122433B5A}"/>
                </a:ext>
              </a:extLst>
            </p:cNvPr>
            <p:cNvSpPr/>
            <p:nvPr/>
          </p:nvSpPr>
          <p:spPr>
            <a:xfrm>
              <a:off x="3687126" y="2506980"/>
              <a:ext cx="806766" cy="4533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push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FAD6F6-EAA5-408F-8615-E7D991C40048}"/>
                </a:ext>
              </a:extLst>
            </p:cNvPr>
            <p:cNvSpPr/>
            <p:nvPr/>
          </p:nvSpPr>
          <p:spPr>
            <a:xfrm>
              <a:off x="4493892" y="2506980"/>
              <a:ext cx="793434" cy="4533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pop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C5BEF3-2817-4463-B7E2-995FB0859D41}"/>
              </a:ext>
            </a:extLst>
          </p:cNvPr>
          <p:cNvCxnSpPr>
            <a:cxnSpLocks/>
          </p:cNvCxnSpPr>
          <p:nvPr/>
        </p:nvCxnSpPr>
        <p:spPr>
          <a:xfrm flipV="1">
            <a:off x="2807690" y="4640580"/>
            <a:ext cx="1388625" cy="617220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672660-001A-48A1-96FE-C0B4C2FD5156}"/>
              </a:ext>
            </a:extLst>
          </p:cNvPr>
          <p:cNvCxnSpPr>
            <a:cxnSpLocks/>
          </p:cNvCxnSpPr>
          <p:nvPr/>
        </p:nvCxnSpPr>
        <p:spPr>
          <a:xfrm rot="10800000">
            <a:off x="4989874" y="4651058"/>
            <a:ext cx="1331357" cy="617220"/>
          </a:xfrm>
          <a:prstGeom prst="bentConnector2">
            <a:avLst/>
          </a:prstGeom>
          <a:ln w="31750">
            <a:solidFill>
              <a:schemeClr val="accent2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145D98-B029-48CB-A8B4-67F7DFBD2F08}"/>
              </a:ext>
            </a:extLst>
          </p:cNvPr>
          <p:cNvCxnSpPr>
            <a:cxnSpLocks/>
          </p:cNvCxnSpPr>
          <p:nvPr/>
        </p:nvCxnSpPr>
        <p:spPr>
          <a:xfrm flipV="1">
            <a:off x="4196315" y="3785233"/>
            <a:ext cx="0" cy="420053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6935D0-5DE9-4E0E-93F7-1B44870A09DE}"/>
              </a:ext>
            </a:extLst>
          </p:cNvPr>
          <p:cNvCxnSpPr>
            <a:cxnSpLocks/>
          </p:cNvCxnSpPr>
          <p:nvPr/>
        </p:nvCxnSpPr>
        <p:spPr>
          <a:xfrm flipV="1">
            <a:off x="4249925" y="2931793"/>
            <a:ext cx="0" cy="420053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EA808C-DC0D-42CE-ABA7-D84E3165C70A}"/>
              </a:ext>
            </a:extLst>
          </p:cNvPr>
          <p:cNvCxnSpPr>
            <a:cxnSpLocks/>
          </p:cNvCxnSpPr>
          <p:nvPr/>
        </p:nvCxnSpPr>
        <p:spPr>
          <a:xfrm flipV="1">
            <a:off x="4974634" y="3785233"/>
            <a:ext cx="0" cy="420053"/>
          </a:xfrm>
          <a:prstGeom prst="straightConnector1">
            <a:avLst/>
          </a:prstGeom>
          <a:ln w="31750">
            <a:solidFill>
              <a:schemeClr val="accent2"/>
            </a:solidFill>
            <a:headEnd type="arrow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58860-B915-450F-9581-76D261415CB6}"/>
              </a:ext>
            </a:extLst>
          </p:cNvPr>
          <p:cNvCxnSpPr>
            <a:cxnSpLocks/>
          </p:cNvCxnSpPr>
          <p:nvPr/>
        </p:nvCxnSpPr>
        <p:spPr>
          <a:xfrm flipV="1">
            <a:off x="4005021" y="3785233"/>
            <a:ext cx="0" cy="420053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53BD00-EF6D-40B3-B898-A245C0283C1B}"/>
              </a:ext>
            </a:extLst>
          </p:cNvPr>
          <p:cNvCxnSpPr>
            <a:cxnSpLocks/>
          </p:cNvCxnSpPr>
          <p:nvPr/>
        </p:nvCxnSpPr>
        <p:spPr>
          <a:xfrm flipV="1">
            <a:off x="3824128" y="3785233"/>
            <a:ext cx="0" cy="420053"/>
          </a:xfrm>
          <a:prstGeom prst="straightConnector1">
            <a:avLst/>
          </a:prstGeom>
          <a:ln w="31750">
            <a:solidFill>
              <a:schemeClr val="accent4"/>
            </a:solidFill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D3D70-41CD-4C86-AE43-47DA2D611620}"/>
              </a:ext>
            </a:extLst>
          </p:cNvPr>
          <p:cNvCxnSpPr>
            <a:cxnSpLocks/>
          </p:cNvCxnSpPr>
          <p:nvPr/>
        </p:nvCxnSpPr>
        <p:spPr>
          <a:xfrm rot="10800000">
            <a:off x="5302187" y="4651058"/>
            <a:ext cx="1019044" cy="308610"/>
          </a:xfrm>
          <a:prstGeom prst="bentConnector2">
            <a:avLst/>
          </a:prstGeom>
          <a:ln w="31750">
            <a:solidFill>
              <a:srgbClr val="FF00FF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5F5022-277B-4E27-8ED3-791B7E58EFE0}"/>
              </a:ext>
            </a:extLst>
          </p:cNvPr>
          <p:cNvCxnSpPr>
            <a:cxnSpLocks/>
          </p:cNvCxnSpPr>
          <p:nvPr/>
        </p:nvCxnSpPr>
        <p:spPr>
          <a:xfrm flipV="1">
            <a:off x="5145642" y="3785233"/>
            <a:ext cx="0" cy="420053"/>
          </a:xfrm>
          <a:prstGeom prst="straightConnector1">
            <a:avLst/>
          </a:prstGeom>
          <a:ln w="31750">
            <a:solidFill>
              <a:srgbClr val="7030A0"/>
            </a:solidFill>
            <a:headEnd type="arrow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67C7E0-AB0C-4729-B182-99F88D2591CF}"/>
              </a:ext>
            </a:extLst>
          </p:cNvPr>
          <p:cNvCxnSpPr>
            <a:cxnSpLocks/>
          </p:cNvCxnSpPr>
          <p:nvPr/>
        </p:nvCxnSpPr>
        <p:spPr>
          <a:xfrm flipV="1">
            <a:off x="5302186" y="3785232"/>
            <a:ext cx="0" cy="420053"/>
          </a:xfrm>
          <a:prstGeom prst="straightConnector1">
            <a:avLst/>
          </a:prstGeom>
          <a:ln w="31750">
            <a:solidFill>
              <a:srgbClr val="FF00FF"/>
            </a:solidFill>
            <a:headEnd type="arrow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AABE9E-BB40-4D57-88FE-AEE9E261B6C6}"/>
              </a:ext>
            </a:extLst>
          </p:cNvPr>
          <p:cNvSpPr/>
          <p:nvPr/>
        </p:nvSpPr>
        <p:spPr>
          <a:xfrm>
            <a:off x="4571999" y="4187190"/>
            <a:ext cx="1147288" cy="4533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DEDC4-FD3B-483A-90ED-A8B95325271A}"/>
              </a:ext>
            </a:extLst>
          </p:cNvPr>
          <p:cNvSpPr/>
          <p:nvPr/>
        </p:nvSpPr>
        <p:spPr>
          <a:xfrm>
            <a:off x="3431377" y="4187190"/>
            <a:ext cx="1147288" cy="4533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E94E9-1686-43F5-86E0-158C7F086FB0}"/>
              </a:ext>
            </a:extLst>
          </p:cNvPr>
          <p:cNvSpPr/>
          <p:nvPr/>
        </p:nvSpPr>
        <p:spPr>
          <a:xfrm>
            <a:off x="3771899" y="3331845"/>
            <a:ext cx="1600200" cy="4533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std::mutex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6C0B84-D00F-4529-9CFF-656042A5ED87}"/>
              </a:ext>
            </a:extLst>
          </p:cNvPr>
          <p:cNvSpPr/>
          <p:nvPr/>
        </p:nvSpPr>
        <p:spPr>
          <a:xfrm>
            <a:off x="1347788" y="4566759"/>
            <a:ext cx="1562100" cy="1133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65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9</cp:revision>
  <dcterms:created xsi:type="dcterms:W3CDTF">2022-05-19T19:11:08Z</dcterms:created>
  <dcterms:modified xsi:type="dcterms:W3CDTF">2022-05-24T19:01:38Z</dcterms:modified>
</cp:coreProperties>
</file>