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EA2BF-B830-43E1-8184-D83750C6E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8B2B03-2266-44B9-8603-49EE6165A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8DE53-3C69-40D0-B988-667D4503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B2FD1-26B5-47C0-9C52-BDC94159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69C71-2071-4E51-AAA4-683A842C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5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47DFA-0648-4E7A-ACE2-B8E8B6F6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B9A50-D7DB-48E7-AABA-6AB86F416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760EA-C415-42CE-BE42-EF8BEC8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CA3DC-5EEF-4AEB-BC73-4622370E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86E3E-3D46-4A9A-94E8-EB921FDE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9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8D927C-DFEB-435E-88C8-5514C61FC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09C504-E124-4FF0-8712-86490C613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2720D-F0B0-4B6E-A4E9-69E20EC1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BDF3E-FA4E-48D6-9433-7636D83A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30575-6BB4-494E-AFF9-B553748C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0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484F5-D5E5-44EB-A70D-5BDB60F8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C2269-3752-4DE9-B77E-3B8B9E8A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15001-271A-4C54-AA4E-45FA7A68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322A2-CA1D-44F3-97F9-D0938493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53AA4-8CDC-4845-B83B-1AFC9EE9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61CF3-BB44-4DD4-8EA2-963009DB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3B2EE-7F37-4381-8F57-CA8D9B139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21247-88C5-43E0-82B5-A5413C26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CE014-F0D8-4A80-81F0-B890F732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BE45C-AF88-47DC-B050-F4B1E3D5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E105F-7182-4B40-A61F-181BDC1E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BA5CB-A5C6-4F71-BB18-80E2CF66A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078B6-A17D-4B72-9019-44949536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9D676-4A72-4BEB-A00B-54656A04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51CD0-8010-41A5-9E5A-4D3429F7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FFD24-35CD-4031-9139-81000D6B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6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76F52-74B3-4ED3-9D90-623D0123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2F4D2-2252-4932-97AB-07AF0B62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27E6B-4123-461D-9CC1-49A0A3A1E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43BAAC-EDD5-449E-8715-8EA6F47E9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7805B0-AC1D-45C7-972E-7EEB05CCE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28499C-2A29-4AB8-806A-AB9C4649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131C78-6511-4721-AAC6-73B348A5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D8D200-816E-4197-AFD8-FF5C417A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74F86-9F32-4894-B8EF-4DA6B0F1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ED0C8E-16EA-4775-B51B-A6127CB7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2A595-D1D4-4B5A-9B68-F72A79DB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42AF01-05DD-4065-BB43-8D5C02EF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61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64C1A8-9A45-4F35-801B-1F5CAE31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9722BF-F2EA-41EB-80D5-5FD99734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9BB33F-3179-4F78-847B-8FA3E24C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6F497-0DEC-438E-88FC-2E7A80BE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C90E0-BBDD-4107-BC01-29AB9A902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8F34D-C60B-40DE-A376-934ECE59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54FE3-A468-4D9B-A847-06A43744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4463-92A4-47DF-BCEA-CA9019D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90214-B066-4B29-B6D8-6BAB581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2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D5C8-419E-44B8-BE3B-AA9208BD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7E2E06-D370-4A52-B045-1684130EA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4CDAB-F2FF-458E-9A97-B53BF368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FC0F9-E8D6-47B1-AA18-1594AC5A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AAD8C-289A-431A-A107-F2C4DE2A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6F94A-75A6-49BC-A742-80B368FA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7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4AA9B8-1696-486D-AB3E-D1F1302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EBC0B-E70E-4883-961C-F5C89761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0B2C4-443D-4104-AD4A-A5B6A00BB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BCF2-37AE-40C9-AB20-D1B0F806FC2F}" type="datetimeFigureOut">
              <a:rPr lang="ko-KR" altLang="en-US" smtClean="0"/>
              <a:t>2021-02-26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3FCD1-8881-4170-B2A7-435CB27B9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C9E99-B2CE-48AA-AA18-74520EDB4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DD4A-02C4-40CD-8B03-86FD51257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3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F46227-DDBA-43D2-A0B4-D3EA70CA0AA4}"/>
              </a:ext>
            </a:extLst>
          </p:cNvPr>
          <p:cNvSpPr/>
          <p:nvPr/>
        </p:nvSpPr>
        <p:spPr>
          <a:xfrm>
            <a:off x="6095999" y="4177213"/>
            <a:ext cx="4202545" cy="86191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7BC043-D682-4062-BB16-EE4E86D39B0E}"/>
              </a:ext>
            </a:extLst>
          </p:cNvPr>
          <p:cNvSpPr/>
          <p:nvPr/>
        </p:nvSpPr>
        <p:spPr>
          <a:xfrm>
            <a:off x="6096000" y="3334855"/>
            <a:ext cx="4202545" cy="86191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C5CEE3-CC43-4901-94E9-2BE064BEC995}"/>
              </a:ext>
            </a:extLst>
          </p:cNvPr>
          <p:cNvSpPr/>
          <p:nvPr/>
        </p:nvSpPr>
        <p:spPr>
          <a:xfrm>
            <a:off x="3463636" y="3749964"/>
            <a:ext cx="6834909" cy="81048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FB6DC9-61FA-4248-8E44-52B0745A3986}"/>
              </a:ext>
            </a:extLst>
          </p:cNvPr>
          <p:cNvSpPr/>
          <p:nvPr/>
        </p:nvSpPr>
        <p:spPr>
          <a:xfrm>
            <a:off x="1302327" y="2890981"/>
            <a:ext cx="4082473" cy="1669472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19BE39-7915-44B0-84D1-9B35790A7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8" y="2219035"/>
            <a:ext cx="4012045" cy="2202873"/>
          </a:xfrm>
          <a:prstGeom prst="snip1Rect">
            <a:avLst>
              <a:gd name="adj" fmla="val 50000"/>
            </a:avLst>
          </a:prstGeom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FA90A6-B827-410E-A997-E33E2D50E119}"/>
              </a:ext>
            </a:extLst>
          </p:cNvPr>
          <p:cNvSpPr txBox="1"/>
          <p:nvPr/>
        </p:nvSpPr>
        <p:spPr>
          <a:xfrm>
            <a:off x="5828684" y="3801919"/>
            <a:ext cx="4913745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 w="0">
                  <a:solidFill>
                    <a:schemeClr val="bg1"/>
                  </a:solidFill>
                </a:ln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RNN, LSTM Application Model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n w="0">
                  <a:solidFill>
                    <a:schemeClr val="bg1"/>
                  </a:solidFill>
                </a:ln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Sentence Generation Project</a:t>
            </a:r>
            <a:endParaRPr lang="ko-KR" altLang="en-US" b="1" dirty="0">
              <a:ln w="0">
                <a:solidFill>
                  <a:schemeClr val="bg1"/>
                </a:solidFill>
              </a:ln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12AD6-70EF-4D9C-B012-C40607421012}"/>
              </a:ext>
            </a:extLst>
          </p:cNvPr>
          <p:cNvSpPr txBox="1"/>
          <p:nvPr/>
        </p:nvSpPr>
        <p:spPr>
          <a:xfrm>
            <a:off x="7305964" y="3411165"/>
            <a:ext cx="420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작성자 </a:t>
            </a:r>
            <a:r>
              <a:rPr lang="en-US" altLang="ko-KR" b="1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b="1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김 현 식</a:t>
            </a: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619E2812-0B4C-46E8-A74C-9078C2C48669}"/>
              </a:ext>
            </a:extLst>
          </p:cNvPr>
          <p:cNvSpPr/>
          <p:nvPr/>
        </p:nvSpPr>
        <p:spPr>
          <a:xfrm flipV="1">
            <a:off x="973281" y="2019302"/>
            <a:ext cx="1089891" cy="1071413"/>
          </a:xfrm>
          <a:prstGeom prst="rtTriangl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5FDAC-853C-4EB2-8A0C-34338A300BC4}"/>
              </a:ext>
            </a:extLst>
          </p:cNvPr>
          <p:cNvSpPr txBox="1"/>
          <p:nvPr/>
        </p:nvSpPr>
        <p:spPr>
          <a:xfrm>
            <a:off x="6363314" y="4669797"/>
            <a:ext cx="420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http://github.com/Ian0720</a:t>
            </a:r>
            <a:endParaRPr lang="ko-KR" altLang="en-US" b="1" dirty="0">
              <a:ln w="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75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4E01E17A-B3CC-4304-AF25-F2EB927E76F4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8E1E3C-A319-4639-A067-201D39877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000500"/>
            <a:ext cx="5715000" cy="28575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AECC850-5CEE-4758-8207-3EED28BEC546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99F7BE-7581-41A2-9094-163DBED15411}"/>
              </a:ext>
            </a:extLst>
          </p:cNvPr>
          <p:cNvSpPr txBox="1"/>
          <p:nvPr/>
        </p:nvSpPr>
        <p:spPr>
          <a:xfrm>
            <a:off x="0" y="332432"/>
            <a:ext cx="346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INDEX</a:t>
            </a:r>
            <a:endParaRPr lang="ko-KR" altLang="en-US" sz="2400" b="1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01E98-1020-46FD-B3A8-B2FF53425A20}"/>
              </a:ext>
            </a:extLst>
          </p:cNvPr>
          <p:cNvSpPr txBox="1"/>
          <p:nvPr/>
        </p:nvSpPr>
        <p:spPr>
          <a:xfrm>
            <a:off x="831273" y="1440873"/>
            <a:ext cx="67887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What kind of?</a:t>
            </a: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Project Architecture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Requirement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How to work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- RNN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‘RNNTextMaker.py’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- LSTM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‘TextMaker.py’</a:t>
            </a:r>
          </a:p>
        </p:txBody>
      </p:sp>
    </p:spTree>
    <p:extLst>
      <p:ext uri="{BB962C8B-B14F-4D97-AF65-F5344CB8AC3E}">
        <p14:creationId xmlns:p14="http://schemas.microsoft.com/office/powerpoint/2010/main" val="209397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55E128CE-FFE4-481B-9043-9BB6153E439E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CBF009-4FCE-4D03-8A24-225E234E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2700"/>
            <a:ext cx="6096000" cy="43053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4DC2FBC-D3CF-4218-BEFC-9D11B4F98644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D31AC9-BB5E-44B7-B726-6821282025B4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1. What kind of?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1673E-1B3C-4596-A5D8-48762BB87939}"/>
              </a:ext>
            </a:extLst>
          </p:cNvPr>
          <p:cNvSpPr txBox="1"/>
          <p:nvPr/>
        </p:nvSpPr>
        <p:spPr>
          <a:xfrm>
            <a:off x="831272" y="1440873"/>
            <a:ext cx="10243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Project Name : ‘Author(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작가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Bot  = 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AuthoBot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오토봇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)’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Purpose :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ChatBot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구상 전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기본 문장 생성에 있어 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근본의 기능을 구현하기 위함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Target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자연어 처리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(NLP)</a:t>
            </a: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자연어 이해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(NLU)</a:t>
            </a: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즉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자연어 연구에 관심있는 모든 개발자 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09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0726FE9-A8E9-4535-9968-D3F3F0ABC527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068445-E414-41C0-8AE4-68127EE09D1A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2. Project Architecture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DB930-BE4C-4914-811A-FB57D64EC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" y="3551382"/>
            <a:ext cx="4100946" cy="33066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180B59-768B-4C86-AC38-8BBB517E2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8610">
            <a:off x="3337215" y="1165647"/>
            <a:ext cx="1881331" cy="18813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E50CF7-5C6E-46DF-9CB4-59A6062F2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0430">
            <a:off x="4656451" y="2321309"/>
            <a:ext cx="1129398" cy="11293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74F4C-6E24-48B5-9673-9A80E3B0500C}"/>
              </a:ext>
            </a:extLst>
          </p:cNvPr>
          <p:cNvSpPr txBox="1"/>
          <p:nvPr/>
        </p:nvSpPr>
        <p:spPr>
          <a:xfrm>
            <a:off x="5091841" y="1274619"/>
            <a:ext cx="656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concateText.py :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텍스트 병합 기능을 가진 코드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TextMaker.py : LSTM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문장 예측 및 생성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RNNTextMaker.py : RNN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문장 예측 및 생성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A9F442-C3C1-4A93-ADD2-6DA6D7F68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2205">
            <a:off x="3758847" y="3080457"/>
            <a:ext cx="1032138" cy="10144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E5F422-6A5E-4244-B432-F67F0C96D445}"/>
              </a:ext>
            </a:extLst>
          </p:cNvPr>
          <p:cNvSpPr txBox="1"/>
          <p:nvPr/>
        </p:nvSpPr>
        <p:spPr>
          <a:xfrm>
            <a:off x="5019756" y="3727363"/>
            <a:ext cx="6564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Txt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File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5pieces From :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국립국어원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 ‘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토지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’ </a:t>
            </a:r>
          </a:p>
          <a:p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concatenate_texts.txt : 2BE~, BEX~.txt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들을 병합한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                             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텍스트파일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구동 필수는 아님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57EEB77F-DA6D-40FE-97E6-ACC613DF0423}"/>
              </a:ext>
            </a:extLst>
          </p:cNvPr>
          <p:cNvSpPr/>
          <p:nvPr/>
        </p:nvSpPr>
        <p:spPr>
          <a:xfrm flipH="1" flipV="1">
            <a:off x="10187709" y="1034898"/>
            <a:ext cx="1149253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6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14940399-C85B-4689-8A01-D4C7599A1234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BF1860-5A84-4345-8562-5E40198B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73" y="0"/>
            <a:ext cx="6605527" cy="68580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EA9D0B-10B1-45DF-966F-A2D533537B0E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A29A1-2064-4D77-8530-F29977BC3886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3. Requirement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63E3C-EE53-495C-8B33-B527D1776DBE}"/>
              </a:ext>
            </a:extLst>
          </p:cNvPr>
          <p:cNvSpPr txBox="1"/>
          <p:nvPr/>
        </p:nvSpPr>
        <p:spPr>
          <a:xfrm>
            <a:off x="831273" y="1440873"/>
            <a:ext cx="55787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Language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Python 3.7.9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Frameworks :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Tensorflow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2.4.1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        -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Numpy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                       -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Keras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CF5195B-6060-421A-9BB0-9AB9821EC37A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306E26-C097-43CF-A7F8-2E7DEA62EF97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4. How To Work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BBF00F3D-CEF4-4279-8ABA-4832334A2D60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6501-5D67-4220-AA76-135DD01BF065}"/>
              </a:ext>
            </a:extLst>
          </p:cNvPr>
          <p:cNvSpPr txBox="1"/>
          <p:nvPr/>
        </p:nvSpPr>
        <p:spPr>
          <a:xfrm>
            <a:off x="831273" y="1440873"/>
            <a:ext cx="1107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RNN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‘RNNTextMaker.py’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Tensorflow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numpy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사용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Url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로부터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텍스트를 다운받도록 한 후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파이썬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와 호환되도록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Encode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단일 입력에 대해 원하는 문장의 최대 길이를 선정하고 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훈련 샘플과 타깃을 만들어준다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 후로는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BATCH_SIZE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와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BUFFER_SIZE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설정한 뒤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RNN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유닛 개수를 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설정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당시 코드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구현할때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1024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 설정하였음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 뒤에 모델을 생성해주는데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이때부터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Keras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사용하게 되면서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Sequential </a:t>
            </a:r>
            <a:r>
              <a:rPr lang="ko-KR" altLang="en-US" sz="240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및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Dense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잡아주고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6648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CF5195B-6060-421A-9BB0-9AB9821EC37A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306E26-C097-43CF-A7F8-2E7DEA62EF97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4. How To Work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BBF00F3D-CEF4-4279-8ABA-4832334A2D60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6501-5D67-4220-AA76-135DD01BF065}"/>
              </a:ext>
            </a:extLst>
          </p:cNvPr>
          <p:cNvSpPr txBox="1"/>
          <p:nvPr/>
        </p:nvSpPr>
        <p:spPr>
          <a:xfrm>
            <a:off x="831273" y="1440873"/>
            <a:ext cx="1107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RNN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‘RNNTextMaker.py’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모델이 생성이 되었다면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원하는대로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동작해주는지 확인할 필요가 있음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따라서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이전에 먼저 출력의 형태를 확인하는 것부터 시행하여 순차적으로 진행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샘플링을 시도하고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각 타임스텝에서 문자 인덱스에 대한 예측을 제공하기 시작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샘플링이 끝나면 훈련을 시작하게 되는데 이때 체크포인트를 지정하여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저장될 디렉토리를 선정해주어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다음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시행시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곧바로 불러올 수 있도록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파일을 저장해주도록 했다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 뒤로는 본격적인 훈련의 실행파트로 들어서며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마치는대로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결과값을 생성하여 프린트 하도록 설정하였음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자세한 부분은 해당 파일에 내용을 전부 수록하였으니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&lt;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매우 자세하게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&gt;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참고하시면 됩니다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2009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CF5195B-6060-421A-9BB0-9AB9821EC37A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306E26-C097-43CF-A7F8-2E7DEA62EF97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4. How To Work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BBF00F3D-CEF4-4279-8ABA-4832334A2D60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6501-5D67-4220-AA76-135DD01BF065}"/>
              </a:ext>
            </a:extLst>
          </p:cNvPr>
          <p:cNvSpPr txBox="1"/>
          <p:nvPr/>
        </p:nvSpPr>
        <p:spPr>
          <a:xfrm>
            <a:off x="831273" y="1440873"/>
            <a:ext cx="1107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LSTM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‘TextMaker.py’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Tensorflow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Keras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그리고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numpy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와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codecs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import</a:t>
            </a: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RNN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기반의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TextMaker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보다는 간단하게 구현하였다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Encode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는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‘utf-16’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으로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주로 사용되는 기본 다국어 평면에 속하는 문자들은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그대로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16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비트 값으로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Encode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 되고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 이상의 문자는 특별히 정해진 방식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으로 인해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32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비트 값으로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Encode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HTML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과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XHTML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형식의 텍스트 파일을 구문 분석하기 위해 사용하는 클래스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</a:t>
            </a:r>
            <a:r>
              <a:rPr lang="en-US" altLang="ko-KR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BeautifulSoup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 낙점하였다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45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CF5195B-6060-421A-9BB0-9AB9821EC37A}"/>
              </a:ext>
            </a:extLst>
          </p:cNvPr>
          <p:cNvCxnSpPr/>
          <p:nvPr/>
        </p:nvCxnSpPr>
        <p:spPr>
          <a:xfrm>
            <a:off x="0" y="917270"/>
            <a:ext cx="346229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306E26-C097-43CF-A7F8-2E7DEA62EF97}"/>
              </a:ext>
            </a:extLst>
          </p:cNvPr>
          <p:cNvSpPr txBox="1"/>
          <p:nvPr/>
        </p:nvSpPr>
        <p:spPr>
          <a:xfrm>
            <a:off x="0" y="332432"/>
            <a:ext cx="462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4. How To Work</a:t>
            </a:r>
            <a:endParaRPr lang="ko-KR" altLang="en-US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BBF00F3D-CEF4-4279-8ABA-4832334A2D60}"/>
              </a:ext>
            </a:extLst>
          </p:cNvPr>
          <p:cNvSpPr/>
          <p:nvPr/>
        </p:nvSpPr>
        <p:spPr>
          <a:xfrm flipV="1">
            <a:off x="641254" y="1111234"/>
            <a:ext cx="1089891" cy="10714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6501-5D67-4220-AA76-135DD01BF065}"/>
              </a:ext>
            </a:extLst>
          </p:cNvPr>
          <p:cNvSpPr txBox="1"/>
          <p:nvPr/>
        </p:nvSpPr>
        <p:spPr>
          <a:xfrm>
            <a:off x="831273" y="1440873"/>
            <a:ext cx="1107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LSTM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기반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‘TextMaker.py’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모델은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Sequential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 설정하였고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RMSprop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사용하여 과거의 모든 기울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기를 균일하게 더하지 않으며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새로운 기울기의 정보만을 반영하도록 해서 학습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률이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크게 떨어져 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 가까워 지는 것을 방지하였다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자세한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부문은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해당 소개 파일에 코드와 함께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주석처리하여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자세히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기술해놓았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으므로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해당 코드를 작성한 이유에 대해서는 분명히 알 수 있다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하지만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매우 간단한 형태이므로 거진 기본중의 기본에 가까운 모델이기에 향후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본인을 포함한 누군가가 어떤 코드를 추가하여 기능을 </a:t>
            </a:r>
            <a:r>
              <a:rPr lang="ko-KR" altLang="en-US" sz="24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높여나가는가에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따라 안</a:t>
            </a:r>
            <a:endParaRPr lang="en-US" altLang="ko-KR" sz="24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</a:t>
            </a:r>
            <a:r>
              <a:rPr lang="ko-KR" altLang="en-US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정성과 정확도는 명확히 달라질 것이다</a:t>
            </a:r>
            <a:r>
              <a:rPr lang="en-US" altLang="ko-KR" sz="24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64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565</Words>
  <Application>Microsoft Office PowerPoint</Application>
  <PresentationFormat>와이드스크린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레시피코리아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51</cp:revision>
  <dcterms:created xsi:type="dcterms:W3CDTF">2021-02-26T00:18:36Z</dcterms:created>
  <dcterms:modified xsi:type="dcterms:W3CDTF">2021-02-26T06:01:16Z</dcterms:modified>
</cp:coreProperties>
</file>