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E3E0-AA25-41AE-A344-49B1C96C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A4D6C-6D04-4698-AB56-FDFC8BC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4F26-7DEE-4FFE-90AB-92CED3F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C436-92F7-428E-BDEC-235444FD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646D-729C-4FD8-B1B8-D95CF491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E031-892D-4EBF-94C2-824DFED3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EBF9E-0709-4C93-A15C-541B4125A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36-F6A0-4293-92C0-1688AF5D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5856-4A35-49C9-A991-406F66ED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AECE-7EBA-441A-80F1-75814C9C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B7EE-BD45-4DBA-8CAF-7E7EC3062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D22E-64E0-488F-9687-74E00E792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4CA3-C7D2-4F8E-8B44-B14AF52C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2D85-9A29-43DD-A06D-9F8326E0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B5E6-7126-4F0E-9DBE-C9D0DFD0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C48-AC23-4E13-823D-6703B6C1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F87-7BC2-4E7B-9DF7-965F2712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6913-7525-49BA-AB4E-46734B0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575A-D41B-495C-81C6-1FD42CCC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A938-F36C-4AF3-88CA-8286A439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FB0E-CD8B-4BA6-98A1-DF33C22A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3CAB-EC20-4C8B-8327-C2D3ADD5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C250-E337-46EF-A51A-8168D2B5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E8E2-209F-4283-A0A6-FF54D7A4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A480-4765-43F6-9FCA-19451431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2BE0-3B34-453A-A8B0-5A230EE7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6174-5101-4BB0-8985-697E66DA2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B4317-9B39-4E55-AB65-BDA0505A1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42ED-8D44-43FB-8544-7428533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6CC1-8E90-4C85-9480-FC6DBD77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858C6-A5BA-44FE-8F75-512CF340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693D-D012-4FC3-B0B7-62184D00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169C-0134-4234-B89F-1507EE95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FE75-12CF-4915-B86C-BEE5B4B5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A33CD-1A2B-4123-AFDA-053784908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BBAE5-D924-4F43-83A3-181F03AD3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CE110-D9DE-4B5C-A546-A985568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F89D6-DE54-48BA-8AE4-D7559E98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50558-D218-44D9-B802-3B95843A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497F-4905-4A21-A4D7-6C7568B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540A3-51E5-4897-B38E-4796ACE6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29334-81FB-4447-91EA-82FFAEF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32DBF-C220-4A76-A829-CE6086F2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8000-5C1D-4ACB-BA1A-CA67A82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2A38B-E51C-4B08-90D3-C83F70C3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B421E-EFD1-44A3-AC73-48CF04EE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1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036-BF2C-4F7C-BADC-515972B7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9CEF-1D4D-4C81-B9E4-937B1164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D4EB-F216-435F-B02B-4BAC3D99A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8923C-5628-4FBA-91C2-F34E123B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EF38-087B-49C4-A428-C948199A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F44B-CF88-48CB-AF96-31204F81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0886-1BAB-432E-90FC-68FF29BF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55584-404A-4DED-8541-1A8C0B5FE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5DA1-B9C0-4075-A3EB-6608309C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BC09-3BDA-4DE3-8C21-D0389E4A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542E-DF2A-4BAF-B1C1-4A0F718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1B76-827B-42CD-B48C-84CB548A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9F841-22CD-4137-90D1-FE053B59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BCD5-7A63-4A27-B3A0-3AE90B7E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B9C5-2E70-47B3-8001-02891E15B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F5A4-D440-44F6-910A-B6513883F57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86CF-6A6B-4D09-8511-B03EA0471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112C-557D-4EE9-8A76-3CA9A44B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EA15-9AEE-4DE8-BE28-4974B6BA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icjreid@ut.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654-D4EC-428F-B9C7-BD0E38BEB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Warhammer 40K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69091-7387-4774-BFEE-C0FB1008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Ian Nevills</a:t>
            </a:r>
          </a:p>
          <a:p>
            <a:r>
              <a:rPr lang="de-DE" dirty="0"/>
              <a:t> James Laubach</a:t>
            </a:r>
          </a:p>
          <a:p>
            <a:r>
              <a:rPr lang="de-DE" dirty="0"/>
              <a:t> Nicholas Reid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EEB7-AFF0-4229-AB5F-049AA35B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D276-C564-440F-BF3F-233045D2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project</a:t>
            </a:r>
          </a:p>
          <a:p>
            <a:r>
              <a:rPr lang="en-US" dirty="0"/>
              <a:t>Why did we do the project</a:t>
            </a:r>
          </a:p>
          <a:p>
            <a:r>
              <a:rPr lang="en-US" dirty="0"/>
              <a:t>What do others need to know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31728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75C-C21A-44FF-95A1-7981C55E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571D-EDF5-42BC-B89A-EEFC3236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we do it</a:t>
            </a:r>
          </a:p>
          <a:p>
            <a:r>
              <a:rPr lang="en-US" dirty="0"/>
              <a:t>Any special libraries or drivers</a:t>
            </a:r>
          </a:p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8172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2848-985B-429E-A188-2E97C068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46CB-7507-4B42-832C-9E9F10A5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6853-9A28-4603-B623-984C32F1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EDE9-C742-4CCF-9505-8A974B22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27B2-0864-4082-9627-1A2B54A0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78CD-91B2-4D3B-86C3-EEFCFC3A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4D5B-FE2B-48A2-8EA6-D1E6449C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99E9-85DC-4364-BF97-FC6AC65A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nicjreid@ut.utm.edu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other emails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OurRepo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317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Warhammer 40K</vt:lpstr>
      <vt:lpstr>Background</vt:lpstr>
      <vt:lpstr>Approach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Warhammer 40K</dc:title>
  <dc:creator>Nicholas Reid</dc:creator>
  <cp:lastModifiedBy>Nicholas Reid</cp:lastModifiedBy>
  <cp:revision>3</cp:revision>
  <dcterms:created xsi:type="dcterms:W3CDTF">2018-04-23T22:23:41Z</dcterms:created>
  <dcterms:modified xsi:type="dcterms:W3CDTF">2018-04-23T22:48:56Z</dcterms:modified>
</cp:coreProperties>
</file>