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2" r:id="rId6"/>
    <p:sldId id="257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7B6B2-BA14-44C9-BFCE-457BDD28E93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B16910E-EFB4-4CA1-B5A5-C6507828460C}">
      <dgm:prSet phldrT="[文字]"/>
      <dgm:spPr/>
      <dgm:t>
        <a:bodyPr/>
        <a:lstStyle/>
        <a:p>
          <a:r>
            <a:rPr lang="zh-TW" altLang="en-US" dirty="0" smtClean="0"/>
            <a:t>校園系統</a:t>
          </a:r>
          <a:endParaRPr lang="zh-TW" altLang="en-US" dirty="0"/>
        </a:p>
      </dgm:t>
    </dgm:pt>
    <dgm:pt modelId="{E6CE2B7F-C404-475E-95DB-4309551D44BD}" type="parTrans" cxnId="{1181363C-D709-4856-B012-58EBD011E0DF}">
      <dgm:prSet/>
      <dgm:spPr/>
      <dgm:t>
        <a:bodyPr/>
        <a:lstStyle/>
        <a:p>
          <a:endParaRPr lang="zh-TW" altLang="en-US"/>
        </a:p>
      </dgm:t>
    </dgm:pt>
    <dgm:pt modelId="{AC800E23-0614-413B-900E-A9943FDD542C}" type="sibTrans" cxnId="{1181363C-D709-4856-B012-58EBD011E0DF}">
      <dgm:prSet/>
      <dgm:spPr/>
      <dgm:t>
        <a:bodyPr/>
        <a:lstStyle/>
        <a:p>
          <a:endParaRPr lang="zh-TW" altLang="en-US"/>
        </a:p>
      </dgm:t>
    </dgm:pt>
    <dgm:pt modelId="{708E0392-57C7-4CB7-BF3B-4FAD6F032ED3}">
      <dgm:prSet phldrT="[文字]"/>
      <dgm:spPr/>
      <dgm:t>
        <a:bodyPr/>
        <a:lstStyle/>
        <a:p>
          <a:r>
            <a:rPr lang="zh-TW" altLang="en-US" dirty="0" smtClean="0"/>
            <a:t>到</a:t>
          </a:r>
          <a:r>
            <a:rPr lang="en-US" altLang="zh-TW" dirty="0" smtClean="0"/>
            <a:t>/</a:t>
          </a:r>
          <a:r>
            <a:rPr lang="zh-TW" altLang="en-US" dirty="0" smtClean="0"/>
            <a:t>離校打卡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mail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4E60CE83-DE82-45FD-9023-3D2D245172AB}" type="parTrans" cxnId="{BC129799-0E64-4066-B195-E3B41F51A8AB}">
      <dgm:prSet/>
      <dgm:spPr/>
      <dgm:t>
        <a:bodyPr/>
        <a:lstStyle/>
        <a:p>
          <a:endParaRPr lang="zh-TW" altLang="en-US"/>
        </a:p>
      </dgm:t>
    </dgm:pt>
    <dgm:pt modelId="{1DBA7973-9BD8-4AEE-8848-845E7DE04A7C}" type="sibTrans" cxnId="{BC129799-0E64-4066-B195-E3B41F51A8AB}">
      <dgm:prSet/>
      <dgm:spPr/>
      <dgm:t>
        <a:bodyPr/>
        <a:lstStyle/>
        <a:p>
          <a:endParaRPr lang="zh-TW" altLang="en-US"/>
        </a:p>
      </dgm:t>
    </dgm:pt>
    <dgm:pt modelId="{88F49A86-A8ED-4C01-A57A-F35F4C83997B}">
      <dgm:prSet phldrT="[文字]"/>
      <dgm:spPr/>
      <dgm:t>
        <a:bodyPr/>
        <a:lstStyle/>
        <a:p>
          <a:r>
            <a:rPr lang="zh-TW" altLang="en-US" dirty="0" smtClean="0"/>
            <a:t>訊息發送</a:t>
          </a:r>
          <a:endParaRPr lang="zh-TW" altLang="en-US" dirty="0"/>
        </a:p>
      </dgm:t>
    </dgm:pt>
    <dgm:pt modelId="{0715C2DB-245A-46D1-BC0B-A725E5B6D6AB}" type="parTrans" cxnId="{70CD5E83-6069-4470-AA39-1546401D1DC3}">
      <dgm:prSet/>
      <dgm:spPr/>
      <dgm:t>
        <a:bodyPr/>
        <a:lstStyle/>
        <a:p>
          <a:endParaRPr lang="zh-TW" altLang="en-US"/>
        </a:p>
      </dgm:t>
    </dgm:pt>
    <dgm:pt modelId="{19706E57-3E45-4C91-A4B6-01357F644472}" type="sibTrans" cxnId="{70CD5E83-6069-4470-AA39-1546401D1DC3}">
      <dgm:prSet/>
      <dgm:spPr/>
      <dgm:t>
        <a:bodyPr/>
        <a:lstStyle/>
        <a:p>
          <a:endParaRPr lang="zh-TW" altLang="en-US"/>
        </a:p>
      </dgm:t>
    </dgm:pt>
    <dgm:pt modelId="{B8806B3A-544E-42B1-91B2-CE9B8BC38DD3}">
      <dgm:prSet phldrT="[文字]"/>
      <dgm:spPr/>
      <dgm:t>
        <a:bodyPr/>
        <a:lstStyle/>
        <a:p>
          <a:endParaRPr lang="zh-TW" altLang="en-US" dirty="0" smtClean="0"/>
        </a:p>
        <a:p>
          <a:r>
            <a:rPr lang="zh-TW" altLang="en-US" dirty="0" smtClean="0"/>
            <a:t>即時訊息發送</a:t>
          </a:r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LINE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3E59EB11-0A50-4755-A66B-678DDFAF191E}" type="parTrans" cxnId="{44E67D27-8962-4662-8A2F-D0970705A1DE}">
      <dgm:prSet/>
      <dgm:spPr/>
      <dgm:t>
        <a:bodyPr/>
        <a:lstStyle/>
        <a:p>
          <a:endParaRPr lang="zh-TW" altLang="en-US"/>
        </a:p>
      </dgm:t>
    </dgm:pt>
    <dgm:pt modelId="{7B2F9780-522B-47EC-AFAD-2008686D29E5}" type="sibTrans" cxnId="{44E67D27-8962-4662-8A2F-D0970705A1DE}">
      <dgm:prSet/>
      <dgm:spPr/>
      <dgm:t>
        <a:bodyPr/>
        <a:lstStyle/>
        <a:p>
          <a:endParaRPr lang="zh-TW" altLang="en-US"/>
        </a:p>
      </dgm:t>
    </dgm:pt>
    <dgm:pt modelId="{869AA326-31C2-49CC-A1CF-E246AD4C4A3B}">
      <dgm:prSet phldrT="[文字]"/>
      <dgm:spPr/>
      <dgm:t>
        <a:bodyPr/>
        <a:lstStyle/>
        <a:p>
          <a:endParaRPr lang="zh-TW" altLang="en-US" dirty="0" smtClean="0"/>
        </a:p>
        <a:p>
          <a:r>
            <a:rPr lang="zh-TW" altLang="en-US" dirty="0" smtClean="0"/>
            <a:t>訊息排程發送</a:t>
          </a:r>
          <a:endParaRPr lang="en-US" altLang="zh-TW" dirty="0" smtClean="0"/>
        </a:p>
        <a:p>
          <a:r>
            <a:rPr lang="en-US" altLang="en-US" dirty="0" smtClean="0"/>
            <a:t>(</a:t>
          </a:r>
          <a:r>
            <a:rPr lang="zh-TW" altLang="en-US" dirty="0" smtClean="0">
              <a:solidFill>
                <a:srgbClr val="FF0000"/>
              </a:solidFill>
            </a:rPr>
            <a:t>排程、</a:t>
          </a:r>
          <a:r>
            <a:rPr lang="en-US" altLang="zh-TW" dirty="0" smtClean="0">
              <a:solidFill>
                <a:srgbClr val="FF0000"/>
              </a:solidFill>
            </a:rPr>
            <a:t>LINE</a:t>
          </a:r>
          <a:r>
            <a:rPr lang="en-US" altLang="en-US" dirty="0" smtClean="0"/>
            <a:t>)</a:t>
          </a:r>
          <a:endParaRPr lang="zh-TW" altLang="en-US" dirty="0" smtClean="0"/>
        </a:p>
        <a:p>
          <a:endParaRPr lang="zh-TW" altLang="en-US" dirty="0"/>
        </a:p>
      </dgm:t>
    </dgm:pt>
    <dgm:pt modelId="{2400C56B-12DA-4A5B-A07E-EAC037A4252C}" type="parTrans" cxnId="{F69C82C5-4930-4CE8-823C-0EC37B5F536B}">
      <dgm:prSet/>
      <dgm:spPr/>
      <dgm:t>
        <a:bodyPr/>
        <a:lstStyle/>
        <a:p>
          <a:endParaRPr lang="zh-TW" altLang="en-US"/>
        </a:p>
      </dgm:t>
    </dgm:pt>
    <dgm:pt modelId="{69947C65-7F78-4C90-9296-75A5D5E42BF9}" type="sibTrans" cxnId="{F69C82C5-4930-4CE8-823C-0EC37B5F536B}">
      <dgm:prSet/>
      <dgm:spPr/>
      <dgm:t>
        <a:bodyPr/>
        <a:lstStyle/>
        <a:p>
          <a:endParaRPr lang="zh-TW" altLang="en-US"/>
        </a:p>
      </dgm:t>
    </dgm:pt>
    <dgm:pt modelId="{B4C9B45D-8D51-4675-8D28-E203CFA69A8D}">
      <dgm:prSet phldrT="[文字]"/>
      <dgm:spPr/>
      <dgm:t>
        <a:bodyPr/>
        <a:lstStyle/>
        <a:p>
          <a:r>
            <a:rPr lang="zh-TW" altLang="en-US" dirty="0" smtClean="0"/>
            <a:t>家長查詢</a:t>
          </a:r>
          <a:endParaRPr lang="zh-TW" altLang="en-US" dirty="0"/>
        </a:p>
      </dgm:t>
    </dgm:pt>
    <dgm:pt modelId="{6917713B-BC8D-4C19-8CAC-8B723E6E55B1}" type="parTrans" cxnId="{CBA68DD5-7DF8-49AE-94A3-BC65361C71EB}">
      <dgm:prSet/>
      <dgm:spPr/>
      <dgm:t>
        <a:bodyPr/>
        <a:lstStyle/>
        <a:p>
          <a:endParaRPr lang="zh-TW" altLang="en-US"/>
        </a:p>
      </dgm:t>
    </dgm:pt>
    <dgm:pt modelId="{CD57F1FF-C983-4673-8219-7D2ED08DA914}" type="sibTrans" cxnId="{CBA68DD5-7DF8-49AE-94A3-BC65361C71EB}">
      <dgm:prSet/>
      <dgm:spPr/>
      <dgm:t>
        <a:bodyPr/>
        <a:lstStyle/>
        <a:p>
          <a:endParaRPr lang="zh-TW" altLang="en-US"/>
        </a:p>
      </dgm:t>
    </dgm:pt>
    <dgm:pt modelId="{09BB93EC-DDC1-49C8-9205-9299EB3C87BC}">
      <dgm:prSet phldrT="[文字]"/>
      <dgm:spPr/>
      <dgm:t>
        <a:bodyPr/>
        <a:lstStyle/>
        <a:p>
          <a:r>
            <a:rPr lang="zh-TW" altLang="en-US" b="0" i="0" u="none" dirty="0" smtClean="0"/>
            <a:t>出缺查詢</a:t>
          </a:r>
        </a:p>
        <a:p>
          <a:r>
            <a:rPr lang="en-US" altLang="zh-TW" dirty="0" smtClean="0"/>
            <a:t>(</a:t>
          </a:r>
          <a:r>
            <a:rPr lang="en-US" altLang="zh-TW" dirty="0" err="1" smtClean="0">
              <a:solidFill>
                <a:srgbClr val="FF0000"/>
              </a:solidFill>
            </a:rPr>
            <a:t>jpa</a:t>
          </a:r>
          <a:r>
            <a:rPr lang="en-US" altLang="zh-TW" dirty="0" smtClean="0"/>
            <a:t>)</a:t>
          </a:r>
          <a:endParaRPr lang="zh-TW" altLang="en-US" b="0" dirty="0"/>
        </a:p>
      </dgm:t>
    </dgm:pt>
    <dgm:pt modelId="{605EF0FA-224C-470B-A407-8482A41DEAEC}" type="parTrans" cxnId="{760130B1-17CC-4229-98E6-4421301F59E1}">
      <dgm:prSet/>
      <dgm:spPr/>
      <dgm:t>
        <a:bodyPr/>
        <a:lstStyle/>
        <a:p>
          <a:endParaRPr lang="zh-TW" altLang="en-US"/>
        </a:p>
      </dgm:t>
    </dgm:pt>
    <dgm:pt modelId="{8EED548F-5603-49BC-9AA5-7BD1E4FD7396}" type="sibTrans" cxnId="{760130B1-17CC-4229-98E6-4421301F59E1}">
      <dgm:prSet/>
      <dgm:spPr/>
      <dgm:t>
        <a:bodyPr/>
        <a:lstStyle/>
        <a:p>
          <a:endParaRPr lang="zh-TW" altLang="en-US"/>
        </a:p>
      </dgm:t>
    </dgm:pt>
    <dgm:pt modelId="{E67DE877-ED74-4BC5-BCDB-DDBC15716C01}">
      <dgm:prSet phldrT="[文字]"/>
      <dgm:spPr/>
      <dgm:t>
        <a:bodyPr/>
        <a:lstStyle/>
        <a:p>
          <a:r>
            <a:rPr lang="zh-TW" altLang="en-US" b="0" i="0" dirty="0" smtClean="0"/>
            <a:t>請假紀錄</a:t>
          </a:r>
          <a:endParaRPr lang="en-US" altLang="zh-TW" b="0" i="0" dirty="0" smtClean="0"/>
        </a:p>
        <a:p>
          <a:r>
            <a:rPr lang="en-US" altLang="zh-TW" dirty="0" smtClean="0"/>
            <a:t>(</a:t>
          </a:r>
          <a:r>
            <a:rPr lang="en-US" altLang="zh-TW" dirty="0" err="1" smtClean="0">
              <a:solidFill>
                <a:srgbClr val="FF0000"/>
              </a:solidFill>
            </a:rPr>
            <a:t>jpa</a:t>
          </a:r>
          <a:r>
            <a:rPr lang="en-US" altLang="zh-TW" dirty="0" smtClean="0"/>
            <a:t>)</a:t>
          </a:r>
          <a:endParaRPr lang="zh-TW" altLang="en-US" b="0" dirty="0"/>
        </a:p>
      </dgm:t>
    </dgm:pt>
    <dgm:pt modelId="{1A30A60A-0633-4EF0-8619-5DAD276B26D5}" type="parTrans" cxnId="{C5FDA049-20BC-4214-AF30-B5E0850000EB}">
      <dgm:prSet/>
      <dgm:spPr/>
      <dgm:t>
        <a:bodyPr/>
        <a:lstStyle/>
        <a:p>
          <a:endParaRPr lang="zh-TW" altLang="en-US"/>
        </a:p>
      </dgm:t>
    </dgm:pt>
    <dgm:pt modelId="{DF0C4E76-54D2-4465-ABBF-F0BB5D01385B}" type="sibTrans" cxnId="{C5FDA049-20BC-4214-AF30-B5E0850000EB}">
      <dgm:prSet/>
      <dgm:spPr/>
      <dgm:t>
        <a:bodyPr/>
        <a:lstStyle/>
        <a:p>
          <a:endParaRPr lang="zh-TW" altLang="en-US"/>
        </a:p>
      </dgm:t>
    </dgm:pt>
    <dgm:pt modelId="{78259CC0-3E02-4E9F-AA24-FE5AFCC2D4BF}">
      <dgm:prSet phldrT="[文字]"/>
      <dgm:spPr/>
      <dgm:t>
        <a:bodyPr/>
        <a:lstStyle/>
        <a:p>
          <a:r>
            <a:rPr lang="en-US" altLang="zh-TW" dirty="0" smtClean="0"/>
            <a:t>Line Bot</a:t>
          </a:r>
          <a:r>
            <a:rPr lang="zh-TW" altLang="en-US" dirty="0" smtClean="0"/>
            <a:t>聊天機器設定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Line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97507CFF-FE21-472E-9666-FF526DD96B71}" type="parTrans" cxnId="{EC5CC751-2109-455A-BC9E-8657A875076E}">
      <dgm:prSet/>
      <dgm:spPr/>
      <dgm:t>
        <a:bodyPr/>
        <a:lstStyle/>
        <a:p>
          <a:endParaRPr lang="zh-TW" altLang="en-US"/>
        </a:p>
      </dgm:t>
    </dgm:pt>
    <dgm:pt modelId="{1D319B23-6796-48B8-B8E9-FA2E704B7ABC}" type="sibTrans" cxnId="{EC5CC751-2109-455A-BC9E-8657A875076E}">
      <dgm:prSet/>
      <dgm:spPr/>
      <dgm:t>
        <a:bodyPr/>
        <a:lstStyle/>
        <a:p>
          <a:endParaRPr lang="zh-TW" altLang="en-US"/>
        </a:p>
      </dgm:t>
    </dgm:pt>
    <dgm:pt modelId="{9FC4BC21-60EC-4096-AF75-73D6FE0E9D4A}">
      <dgm:prSet phldrT="[文字]"/>
      <dgm:spPr/>
      <dgm:t>
        <a:bodyPr/>
        <a:lstStyle/>
        <a:p>
          <a:r>
            <a:rPr lang="zh-TW" altLang="en-US" dirty="0" smtClean="0"/>
            <a:t>學生帳號綁定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err="1" smtClean="0">
              <a:solidFill>
                <a:srgbClr val="FF0000"/>
              </a:solidFill>
            </a:rPr>
            <a:t>jpa</a:t>
          </a:r>
          <a:r>
            <a:rPr lang="en-US" altLang="zh-TW" dirty="0" smtClean="0">
              <a:solidFill>
                <a:srgbClr val="FF0000"/>
              </a:solidFill>
            </a:rPr>
            <a:t>)</a:t>
          </a:r>
          <a:endParaRPr lang="zh-TW" altLang="en-US" dirty="0">
            <a:solidFill>
              <a:srgbClr val="FF0000"/>
            </a:solidFill>
          </a:endParaRPr>
        </a:p>
      </dgm:t>
    </dgm:pt>
    <dgm:pt modelId="{2EDAE43D-33F0-43AD-8FF9-57BD7C251231}" type="parTrans" cxnId="{58191E76-44F5-43E1-91F8-FB8DFFDC13CC}">
      <dgm:prSet/>
      <dgm:spPr/>
      <dgm:t>
        <a:bodyPr/>
        <a:lstStyle/>
        <a:p>
          <a:endParaRPr lang="zh-TW" altLang="en-US"/>
        </a:p>
      </dgm:t>
    </dgm:pt>
    <dgm:pt modelId="{4DB5C637-91E0-439B-81DE-8758E2CCA51E}" type="sibTrans" cxnId="{58191E76-44F5-43E1-91F8-FB8DFFDC13CC}">
      <dgm:prSet/>
      <dgm:spPr/>
      <dgm:t>
        <a:bodyPr/>
        <a:lstStyle/>
        <a:p>
          <a:endParaRPr lang="zh-TW" altLang="en-US"/>
        </a:p>
      </dgm:t>
    </dgm:pt>
    <dgm:pt modelId="{A836FEA3-F3A3-455B-9FB8-19938A5C873F}">
      <dgm:prSet phldrT="[文字]"/>
      <dgm:spPr/>
      <dgm:t>
        <a:bodyPr/>
        <a:lstStyle/>
        <a:p>
          <a:r>
            <a:rPr lang="zh-TW" altLang="en-US" dirty="0" smtClean="0"/>
            <a:t>報表推撥</a:t>
          </a:r>
          <a:endParaRPr lang="zh-TW" altLang="en-US" dirty="0"/>
        </a:p>
      </dgm:t>
    </dgm:pt>
    <dgm:pt modelId="{72610C27-7FE5-46EE-B851-B0032EFDD0C4}" type="parTrans" cxnId="{665342EC-F514-4134-B275-70D128DB3899}">
      <dgm:prSet/>
      <dgm:spPr/>
      <dgm:t>
        <a:bodyPr/>
        <a:lstStyle/>
        <a:p>
          <a:endParaRPr lang="zh-TW" altLang="en-US"/>
        </a:p>
      </dgm:t>
    </dgm:pt>
    <dgm:pt modelId="{7C9E6B44-7370-404D-A010-4A3111606A18}" type="sibTrans" cxnId="{665342EC-F514-4134-B275-70D128DB3899}">
      <dgm:prSet/>
      <dgm:spPr/>
      <dgm:t>
        <a:bodyPr/>
        <a:lstStyle/>
        <a:p>
          <a:endParaRPr lang="zh-TW" altLang="en-US"/>
        </a:p>
      </dgm:t>
    </dgm:pt>
    <dgm:pt modelId="{AEE712B4-49D2-45B0-9807-77B7DE295B00}">
      <dgm:prSet phldrT="[文字]"/>
      <dgm:spPr/>
      <dgm:t>
        <a:bodyPr/>
        <a:lstStyle/>
        <a:p>
          <a:r>
            <a:rPr lang="zh-TW" altLang="en-US" dirty="0" smtClean="0"/>
            <a:t>繳費通知單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PDF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6AF1E216-4B46-4F45-986E-0FE664B767F3}" type="parTrans" cxnId="{65E1EA06-7BAA-4118-AC5C-70C879DA5955}">
      <dgm:prSet/>
      <dgm:spPr/>
      <dgm:t>
        <a:bodyPr/>
        <a:lstStyle/>
        <a:p>
          <a:endParaRPr lang="zh-TW" altLang="en-US"/>
        </a:p>
      </dgm:t>
    </dgm:pt>
    <dgm:pt modelId="{2E606EA6-A01E-4743-8C1B-2D56F10F1DA5}" type="sibTrans" cxnId="{65E1EA06-7BAA-4118-AC5C-70C879DA5955}">
      <dgm:prSet/>
      <dgm:spPr/>
      <dgm:t>
        <a:bodyPr/>
        <a:lstStyle/>
        <a:p>
          <a:endParaRPr lang="zh-TW" altLang="en-US"/>
        </a:p>
      </dgm:t>
    </dgm:pt>
    <dgm:pt modelId="{66C668F3-FF94-43FF-AA02-05714BFF85EE}">
      <dgm:prSet phldrT="[文字]"/>
      <dgm:spPr/>
      <dgm:t>
        <a:bodyPr/>
        <a:lstStyle/>
        <a:p>
          <a:r>
            <a:rPr lang="zh-TW" altLang="en-US" dirty="0" smtClean="0"/>
            <a:t>缺曠課統計表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PDF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A9123BFD-09E8-474E-876C-A17F3B84AD60}" type="parTrans" cxnId="{0D77EFE7-75C2-4B9A-BB77-4A3842EAA7BB}">
      <dgm:prSet/>
      <dgm:spPr/>
      <dgm:t>
        <a:bodyPr/>
        <a:lstStyle/>
        <a:p>
          <a:endParaRPr lang="zh-TW" altLang="en-US"/>
        </a:p>
      </dgm:t>
    </dgm:pt>
    <dgm:pt modelId="{D4D7245A-6C43-449D-A4A8-76D148FC44F3}" type="sibTrans" cxnId="{0D77EFE7-75C2-4B9A-BB77-4A3842EAA7BB}">
      <dgm:prSet/>
      <dgm:spPr/>
      <dgm:t>
        <a:bodyPr/>
        <a:lstStyle/>
        <a:p>
          <a:endParaRPr lang="zh-TW" altLang="en-US"/>
        </a:p>
      </dgm:t>
    </dgm:pt>
    <dgm:pt modelId="{B5F616BF-57F8-49DC-9C56-E4C884C61521}">
      <dgm:prSet phldrT="[文字]"/>
      <dgm:spPr/>
      <dgm:t>
        <a:bodyPr/>
        <a:lstStyle/>
        <a:p>
          <a:r>
            <a:rPr lang="zh-TW" altLang="en-US" dirty="0" smtClean="0"/>
            <a:t>活動訊息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JSON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48AFF14B-4432-4D8D-931E-D71AAB724BC6}" type="parTrans" cxnId="{8DBACE75-A8EF-4A7D-BD73-DE837B621AE8}">
      <dgm:prSet/>
      <dgm:spPr/>
      <dgm:t>
        <a:bodyPr/>
        <a:lstStyle/>
        <a:p>
          <a:endParaRPr lang="zh-TW" altLang="en-US"/>
        </a:p>
      </dgm:t>
    </dgm:pt>
    <dgm:pt modelId="{BA7EABCC-3200-4158-B3BA-4B1E2F391BCE}" type="sibTrans" cxnId="{8DBACE75-A8EF-4A7D-BD73-DE837B621AE8}">
      <dgm:prSet/>
      <dgm:spPr/>
      <dgm:t>
        <a:bodyPr/>
        <a:lstStyle/>
        <a:p>
          <a:endParaRPr lang="zh-TW" altLang="en-US"/>
        </a:p>
      </dgm:t>
    </dgm:pt>
    <dgm:pt modelId="{A2BA1A22-67E4-4DE6-A13C-9883BEDB09E8}">
      <dgm:prSet phldrT="[文字]"/>
      <dgm:spPr/>
      <dgm:t>
        <a:bodyPr/>
        <a:lstStyle/>
        <a:p>
          <a:r>
            <a:rPr lang="zh-TW" altLang="en-US" dirty="0" smtClean="0"/>
            <a:t>線上請假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mail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0A567460-57F7-4324-A42A-8A57E68DC25F}" type="parTrans" cxnId="{49FE40B4-CDFF-4FBB-8642-8DFDD6A62D66}">
      <dgm:prSet/>
      <dgm:spPr/>
      <dgm:t>
        <a:bodyPr/>
        <a:lstStyle/>
        <a:p>
          <a:endParaRPr lang="zh-TW" altLang="en-US"/>
        </a:p>
      </dgm:t>
    </dgm:pt>
    <dgm:pt modelId="{F7F11632-7AE2-4C41-87D5-A321A889D817}" type="sibTrans" cxnId="{49FE40B4-CDFF-4FBB-8642-8DFDD6A62D66}">
      <dgm:prSet/>
      <dgm:spPr/>
      <dgm:t>
        <a:bodyPr/>
        <a:lstStyle/>
        <a:p>
          <a:endParaRPr lang="zh-TW" altLang="en-US"/>
        </a:p>
      </dgm:t>
    </dgm:pt>
    <dgm:pt modelId="{F045595C-EB29-41F5-9362-E6547450619B}" type="pres">
      <dgm:prSet presAssocID="{A727B6B2-BA14-44C9-BFCE-457BDD28E9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1322D17-2412-4382-A276-C060757F9637}" type="pres">
      <dgm:prSet presAssocID="{0B16910E-EFB4-4CA1-B5A5-C6507828460C}" presName="root" presStyleCnt="0"/>
      <dgm:spPr/>
    </dgm:pt>
    <dgm:pt modelId="{5337A953-2842-4EBD-9645-A7DBD9F70CE1}" type="pres">
      <dgm:prSet presAssocID="{0B16910E-EFB4-4CA1-B5A5-C6507828460C}" presName="rootComposite" presStyleCnt="0"/>
      <dgm:spPr/>
    </dgm:pt>
    <dgm:pt modelId="{9337E3EE-545A-4D71-BCA5-154CEDDB06B4}" type="pres">
      <dgm:prSet presAssocID="{0B16910E-EFB4-4CA1-B5A5-C6507828460C}" presName="rootText" presStyleLbl="node1" presStyleIdx="0" presStyleCnt="4"/>
      <dgm:spPr/>
      <dgm:t>
        <a:bodyPr/>
        <a:lstStyle/>
        <a:p>
          <a:endParaRPr lang="zh-TW" altLang="en-US"/>
        </a:p>
      </dgm:t>
    </dgm:pt>
    <dgm:pt modelId="{A7C35F2A-7AEF-4F0A-AE24-EE48BDBE055F}" type="pres">
      <dgm:prSet presAssocID="{0B16910E-EFB4-4CA1-B5A5-C6507828460C}" presName="rootConnector" presStyleLbl="node1" presStyleIdx="0" presStyleCnt="4"/>
      <dgm:spPr/>
      <dgm:t>
        <a:bodyPr/>
        <a:lstStyle/>
        <a:p>
          <a:endParaRPr lang="zh-TW" altLang="en-US"/>
        </a:p>
      </dgm:t>
    </dgm:pt>
    <dgm:pt modelId="{B4337CD0-A323-4331-A0B6-75D2E5294FE3}" type="pres">
      <dgm:prSet presAssocID="{0B16910E-EFB4-4CA1-B5A5-C6507828460C}" presName="childShape" presStyleCnt="0"/>
      <dgm:spPr/>
    </dgm:pt>
    <dgm:pt modelId="{8ABF6BE8-3D7B-46AE-AD44-A695DA59E336}" type="pres">
      <dgm:prSet presAssocID="{48AFF14B-4432-4D8D-931E-D71AAB724BC6}" presName="Name13" presStyleLbl="parChTrans1D2" presStyleIdx="0" presStyleCnt="11"/>
      <dgm:spPr/>
      <dgm:t>
        <a:bodyPr/>
        <a:lstStyle/>
        <a:p>
          <a:endParaRPr lang="zh-TW" altLang="en-US"/>
        </a:p>
      </dgm:t>
    </dgm:pt>
    <dgm:pt modelId="{B6006B75-1F47-41E7-BC62-82AFDDDD2916}" type="pres">
      <dgm:prSet presAssocID="{B5F616BF-57F8-49DC-9C56-E4C884C61521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5906B5-F776-4B40-BBEF-3BB0AD0D1F72}" type="pres">
      <dgm:prSet presAssocID="{4E60CE83-DE82-45FD-9023-3D2D245172AB}" presName="Name13" presStyleLbl="parChTrans1D2" presStyleIdx="1" presStyleCnt="11"/>
      <dgm:spPr/>
      <dgm:t>
        <a:bodyPr/>
        <a:lstStyle/>
        <a:p>
          <a:endParaRPr lang="zh-TW" altLang="en-US"/>
        </a:p>
      </dgm:t>
    </dgm:pt>
    <dgm:pt modelId="{9B932423-BEEB-4395-A56B-BE0B1DE69473}" type="pres">
      <dgm:prSet presAssocID="{708E0392-57C7-4CB7-BF3B-4FAD6F032ED3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DF7299-D2A4-472D-80D8-5AC503FD0EB5}" type="pres">
      <dgm:prSet presAssocID="{0A567460-57F7-4324-A42A-8A57E68DC25F}" presName="Name13" presStyleLbl="parChTrans1D2" presStyleIdx="2" presStyleCnt="11"/>
      <dgm:spPr/>
      <dgm:t>
        <a:bodyPr/>
        <a:lstStyle/>
        <a:p>
          <a:endParaRPr lang="zh-TW" altLang="en-US"/>
        </a:p>
      </dgm:t>
    </dgm:pt>
    <dgm:pt modelId="{2782CC1B-9F4F-46EF-8730-88191D6ECE52}" type="pres">
      <dgm:prSet presAssocID="{A2BA1A22-67E4-4DE6-A13C-9883BEDB09E8}" presName="childText" presStyleLbl="bgAcc1" presStyleIdx="2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42DB13-E8C8-4143-976D-AD8DF8596B88}" type="pres">
      <dgm:prSet presAssocID="{B4C9B45D-8D51-4675-8D28-E203CFA69A8D}" presName="root" presStyleCnt="0"/>
      <dgm:spPr/>
    </dgm:pt>
    <dgm:pt modelId="{C0C1E5D8-B71E-42E4-9A06-DC5E66DE13AD}" type="pres">
      <dgm:prSet presAssocID="{B4C9B45D-8D51-4675-8D28-E203CFA69A8D}" presName="rootComposite" presStyleCnt="0"/>
      <dgm:spPr/>
    </dgm:pt>
    <dgm:pt modelId="{D589FF98-4E71-42D7-9244-7BC8CA5BC36E}" type="pres">
      <dgm:prSet presAssocID="{B4C9B45D-8D51-4675-8D28-E203CFA69A8D}" presName="rootText" presStyleLbl="node1" presStyleIdx="1" presStyleCnt="4"/>
      <dgm:spPr/>
      <dgm:t>
        <a:bodyPr/>
        <a:lstStyle/>
        <a:p>
          <a:endParaRPr lang="zh-TW" altLang="en-US"/>
        </a:p>
      </dgm:t>
    </dgm:pt>
    <dgm:pt modelId="{01D2AC6C-4513-42AD-98A3-21D7F48D0576}" type="pres">
      <dgm:prSet presAssocID="{B4C9B45D-8D51-4675-8D28-E203CFA69A8D}" presName="rootConnector" presStyleLbl="node1" presStyleIdx="1" presStyleCnt="4"/>
      <dgm:spPr/>
      <dgm:t>
        <a:bodyPr/>
        <a:lstStyle/>
        <a:p>
          <a:endParaRPr lang="zh-TW" altLang="en-US"/>
        </a:p>
      </dgm:t>
    </dgm:pt>
    <dgm:pt modelId="{4ED0F76D-08E5-49DE-B32C-0069209E61CD}" type="pres">
      <dgm:prSet presAssocID="{B4C9B45D-8D51-4675-8D28-E203CFA69A8D}" presName="childShape" presStyleCnt="0"/>
      <dgm:spPr/>
    </dgm:pt>
    <dgm:pt modelId="{47408880-12BB-4D12-8B3D-FFFC0F8AFAE1}" type="pres">
      <dgm:prSet presAssocID="{2EDAE43D-33F0-43AD-8FF9-57BD7C251231}" presName="Name13" presStyleLbl="parChTrans1D2" presStyleIdx="3" presStyleCnt="11"/>
      <dgm:spPr/>
      <dgm:t>
        <a:bodyPr/>
        <a:lstStyle/>
        <a:p>
          <a:endParaRPr lang="zh-TW" altLang="en-US"/>
        </a:p>
      </dgm:t>
    </dgm:pt>
    <dgm:pt modelId="{7C68131F-08D4-4A9A-923A-271FBC31D37E}" type="pres">
      <dgm:prSet presAssocID="{9FC4BC21-60EC-4096-AF75-73D6FE0E9D4A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8B81621-6AC6-4918-A16D-6B8344F1F6EB}" type="pres">
      <dgm:prSet presAssocID="{605EF0FA-224C-470B-A407-8482A41DEAEC}" presName="Name13" presStyleLbl="parChTrans1D2" presStyleIdx="4" presStyleCnt="11"/>
      <dgm:spPr/>
      <dgm:t>
        <a:bodyPr/>
        <a:lstStyle/>
        <a:p>
          <a:endParaRPr lang="zh-TW" altLang="en-US"/>
        </a:p>
      </dgm:t>
    </dgm:pt>
    <dgm:pt modelId="{F428A820-777C-4192-AD12-7F6379E93CEC}" type="pres">
      <dgm:prSet presAssocID="{09BB93EC-DDC1-49C8-9205-9299EB3C87BC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619967-D903-47A8-9625-20BEF25F9C45}" type="pres">
      <dgm:prSet presAssocID="{1A30A60A-0633-4EF0-8619-5DAD276B26D5}" presName="Name13" presStyleLbl="parChTrans1D2" presStyleIdx="5" presStyleCnt="11"/>
      <dgm:spPr/>
      <dgm:t>
        <a:bodyPr/>
        <a:lstStyle/>
        <a:p>
          <a:endParaRPr lang="zh-TW" altLang="en-US"/>
        </a:p>
      </dgm:t>
    </dgm:pt>
    <dgm:pt modelId="{8697CA35-09E6-42D5-8BBD-74E1F6464513}" type="pres">
      <dgm:prSet presAssocID="{E67DE877-ED74-4BC5-BCDB-DDBC15716C01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91B045-69A2-47B2-8782-8C577A81D62C}" type="pres">
      <dgm:prSet presAssocID="{88F49A86-A8ED-4C01-A57A-F35F4C83997B}" presName="root" presStyleCnt="0"/>
      <dgm:spPr/>
    </dgm:pt>
    <dgm:pt modelId="{87FCC540-0A91-49C4-93C4-D4C997F6F861}" type="pres">
      <dgm:prSet presAssocID="{88F49A86-A8ED-4C01-A57A-F35F4C83997B}" presName="rootComposite" presStyleCnt="0"/>
      <dgm:spPr/>
    </dgm:pt>
    <dgm:pt modelId="{CA10D129-FC41-4A42-92D2-DC7F03830005}" type="pres">
      <dgm:prSet presAssocID="{88F49A86-A8ED-4C01-A57A-F35F4C83997B}" presName="rootText" presStyleLbl="node1" presStyleIdx="2" presStyleCnt="4"/>
      <dgm:spPr/>
      <dgm:t>
        <a:bodyPr/>
        <a:lstStyle/>
        <a:p>
          <a:endParaRPr lang="zh-TW" altLang="en-US"/>
        </a:p>
      </dgm:t>
    </dgm:pt>
    <dgm:pt modelId="{16BB7454-B092-4122-9D84-5D8C9778D5C8}" type="pres">
      <dgm:prSet presAssocID="{88F49A86-A8ED-4C01-A57A-F35F4C83997B}" presName="rootConnector" presStyleLbl="node1" presStyleIdx="2" presStyleCnt="4"/>
      <dgm:spPr/>
      <dgm:t>
        <a:bodyPr/>
        <a:lstStyle/>
        <a:p>
          <a:endParaRPr lang="zh-TW" altLang="en-US"/>
        </a:p>
      </dgm:t>
    </dgm:pt>
    <dgm:pt modelId="{81BC1F46-BBF3-4871-8A63-5543CEBEB41C}" type="pres">
      <dgm:prSet presAssocID="{88F49A86-A8ED-4C01-A57A-F35F4C83997B}" presName="childShape" presStyleCnt="0"/>
      <dgm:spPr/>
    </dgm:pt>
    <dgm:pt modelId="{4345EA02-C2BF-4E07-B11D-750342F6E55E}" type="pres">
      <dgm:prSet presAssocID="{3E59EB11-0A50-4755-A66B-678DDFAF191E}" presName="Name13" presStyleLbl="parChTrans1D2" presStyleIdx="6" presStyleCnt="11"/>
      <dgm:spPr/>
      <dgm:t>
        <a:bodyPr/>
        <a:lstStyle/>
        <a:p>
          <a:endParaRPr lang="zh-TW" altLang="en-US"/>
        </a:p>
      </dgm:t>
    </dgm:pt>
    <dgm:pt modelId="{E97FF12D-D4EE-44CE-A64F-E57EE1F6627A}" type="pres">
      <dgm:prSet presAssocID="{B8806B3A-544E-42B1-91B2-CE9B8BC38DD3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48BCFE-617E-41AD-9D83-C0B7AD241B98}" type="pres">
      <dgm:prSet presAssocID="{2400C56B-12DA-4A5B-A07E-EAC037A4252C}" presName="Name13" presStyleLbl="parChTrans1D2" presStyleIdx="7" presStyleCnt="11"/>
      <dgm:spPr/>
      <dgm:t>
        <a:bodyPr/>
        <a:lstStyle/>
        <a:p>
          <a:endParaRPr lang="zh-TW" altLang="en-US"/>
        </a:p>
      </dgm:t>
    </dgm:pt>
    <dgm:pt modelId="{DDAFBF42-7196-422F-AC52-1E5A22D42589}" type="pres">
      <dgm:prSet presAssocID="{869AA326-31C2-49CC-A1CF-E246AD4C4A3B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979E20-E8B3-46EA-AE86-DA7F4AA01A41}" type="pres">
      <dgm:prSet presAssocID="{97507CFF-FE21-472E-9666-FF526DD96B71}" presName="Name13" presStyleLbl="parChTrans1D2" presStyleIdx="8" presStyleCnt="11"/>
      <dgm:spPr/>
      <dgm:t>
        <a:bodyPr/>
        <a:lstStyle/>
        <a:p>
          <a:endParaRPr lang="zh-TW" altLang="en-US"/>
        </a:p>
      </dgm:t>
    </dgm:pt>
    <dgm:pt modelId="{6C217A2E-A3B8-40C9-9ED5-05603B4C7DF1}" type="pres">
      <dgm:prSet presAssocID="{78259CC0-3E02-4E9F-AA24-FE5AFCC2D4BF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3473D2-3E1D-4206-9899-678687CC6F9B}" type="pres">
      <dgm:prSet presAssocID="{A836FEA3-F3A3-455B-9FB8-19938A5C873F}" presName="root" presStyleCnt="0"/>
      <dgm:spPr/>
    </dgm:pt>
    <dgm:pt modelId="{BC445E07-4223-425B-A4CB-FBA048C15AB3}" type="pres">
      <dgm:prSet presAssocID="{A836FEA3-F3A3-455B-9FB8-19938A5C873F}" presName="rootComposite" presStyleCnt="0"/>
      <dgm:spPr/>
    </dgm:pt>
    <dgm:pt modelId="{2A973507-6982-4F1B-8D7E-6351F0152A3E}" type="pres">
      <dgm:prSet presAssocID="{A836FEA3-F3A3-455B-9FB8-19938A5C873F}" presName="rootText" presStyleLbl="node1" presStyleIdx="3" presStyleCnt="4"/>
      <dgm:spPr/>
      <dgm:t>
        <a:bodyPr/>
        <a:lstStyle/>
        <a:p>
          <a:endParaRPr lang="zh-TW" altLang="en-US"/>
        </a:p>
      </dgm:t>
    </dgm:pt>
    <dgm:pt modelId="{59603DC0-9697-4DA7-A358-07868EFF5998}" type="pres">
      <dgm:prSet presAssocID="{A836FEA3-F3A3-455B-9FB8-19938A5C873F}" presName="rootConnector" presStyleLbl="node1" presStyleIdx="3" presStyleCnt="4"/>
      <dgm:spPr/>
      <dgm:t>
        <a:bodyPr/>
        <a:lstStyle/>
        <a:p>
          <a:endParaRPr lang="zh-TW" altLang="en-US"/>
        </a:p>
      </dgm:t>
    </dgm:pt>
    <dgm:pt modelId="{F99A0D28-359E-492F-A8E5-72D1D0A9C792}" type="pres">
      <dgm:prSet presAssocID="{A836FEA3-F3A3-455B-9FB8-19938A5C873F}" presName="childShape" presStyleCnt="0"/>
      <dgm:spPr/>
    </dgm:pt>
    <dgm:pt modelId="{D091EDB9-989B-4618-9B59-181B0F8B5331}" type="pres">
      <dgm:prSet presAssocID="{6AF1E216-4B46-4F45-986E-0FE664B767F3}" presName="Name13" presStyleLbl="parChTrans1D2" presStyleIdx="9" presStyleCnt="11"/>
      <dgm:spPr/>
      <dgm:t>
        <a:bodyPr/>
        <a:lstStyle/>
        <a:p>
          <a:endParaRPr lang="zh-TW" altLang="en-US"/>
        </a:p>
      </dgm:t>
    </dgm:pt>
    <dgm:pt modelId="{FD4B1C91-E8F0-4D59-A507-F9557D668F8E}" type="pres">
      <dgm:prSet presAssocID="{AEE712B4-49D2-45B0-9807-77B7DE295B00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B1D309-66D7-453C-A34D-390F9889092F}" type="pres">
      <dgm:prSet presAssocID="{A9123BFD-09E8-474E-876C-A17F3B84AD60}" presName="Name13" presStyleLbl="parChTrans1D2" presStyleIdx="10" presStyleCnt="11"/>
      <dgm:spPr/>
      <dgm:t>
        <a:bodyPr/>
        <a:lstStyle/>
        <a:p>
          <a:endParaRPr lang="zh-TW" altLang="en-US"/>
        </a:p>
      </dgm:t>
    </dgm:pt>
    <dgm:pt modelId="{3F841EB8-B9A8-4131-91CA-7C01A0599ABB}" type="pres">
      <dgm:prSet presAssocID="{66C668F3-FF94-43FF-AA02-05714BFF85EE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7A31439-7741-4D86-8EEF-8CF54666AB57}" type="presOf" srcId="{0A567460-57F7-4324-A42A-8A57E68DC25F}" destId="{29DF7299-D2A4-472D-80D8-5AC503FD0EB5}" srcOrd="0" destOrd="0" presId="urn:microsoft.com/office/officeart/2005/8/layout/hierarchy3"/>
    <dgm:cxn modelId="{36F193DB-338C-4954-8DD0-7C8680C03BE1}" type="presOf" srcId="{A836FEA3-F3A3-455B-9FB8-19938A5C873F}" destId="{2A973507-6982-4F1B-8D7E-6351F0152A3E}" srcOrd="0" destOrd="0" presId="urn:microsoft.com/office/officeart/2005/8/layout/hierarchy3"/>
    <dgm:cxn modelId="{AD14AD29-D9F9-4018-A642-75FA476267B6}" type="presOf" srcId="{09BB93EC-DDC1-49C8-9205-9299EB3C87BC}" destId="{F428A820-777C-4192-AD12-7F6379E93CEC}" srcOrd="0" destOrd="0" presId="urn:microsoft.com/office/officeart/2005/8/layout/hierarchy3"/>
    <dgm:cxn modelId="{0D77EFE7-75C2-4B9A-BB77-4A3842EAA7BB}" srcId="{A836FEA3-F3A3-455B-9FB8-19938A5C873F}" destId="{66C668F3-FF94-43FF-AA02-05714BFF85EE}" srcOrd="1" destOrd="0" parTransId="{A9123BFD-09E8-474E-876C-A17F3B84AD60}" sibTransId="{D4D7245A-6C43-449D-A4A8-76D148FC44F3}"/>
    <dgm:cxn modelId="{44E67D27-8962-4662-8A2F-D0970705A1DE}" srcId="{88F49A86-A8ED-4C01-A57A-F35F4C83997B}" destId="{B8806B3A-544E-42B1-91B2-CE9B8BC38DD3}" srcOrd="0" destOrd="0" parTransId="{3E59EB11-0A50-4755-A66B-678DDFAF191E}" sibTransId="{7B2F9780-522B-47EC-AFAD-2008686D29E5}"/>
    <dgm:cxn modelId="{38AD56F9-D47D-45F6-8EDD-205F4D007495}" type="presOf" srcId="{E67DE877-ED74-4BC5-BCDB-DDBC15716C01}" destId="{8697CA35-09E6-42D5-8BBD-74E1F6464513}" srcOrd="0" destOrd="0" presId="urn:microsoft.com/office/officeart/2005/8/layout/hierarchy3"/>
    <dgm:cxn modelId="{3D67B42B-5320-4D38-A23C-2C7F931F5023}" type="presOf" srcId="{88F49A86-A8ED-4C01-A57A-F35F4C83997B}" destId="{CA10D129-FC41-4A42-92D2-DC7F03830005}" srcOrd="0" destOrd="0" presId="urn:microsoft.com/office/officeart/2005/8/layout/hierarchy3"/>
    <dgm:cxn modelId="{58191E76-44F5-43E1-91F8-FB8DFFDC13CC}" srcId="{B4C9B45D-8D51-4675-8D28-E203CFA69A8D}" destId="{9FC4BC21-60EC-4096-AF75-73D6FE0E9D4A}" srcOrd="0" destOrd="0" parTransId="{2EDAE43D-33F0-43AD-8FF9-57BD7C251231}" sibTransId="{4DB5C637-91E0-439B-81DE-8758E2CCA51E}"/>
    <dgm:cxn modelId="{6E275AB7-3197-460F-80CB-6B046F8F16F0}" type="presOf" srcId="{B8806B3A-544E-42B1-91B2-CE9B8BC38DD3}" destId="{E97FF12D-D4EE-44CE-A64F-E57EE1F6627A}" srcOrd="0" destOrd="0" presId="urn:microsoft.com/office/officeart/2005/8/layout/hierarchy3"/>
    <dgm:cxn modelId="{49FE40B4-CDFF-4FBB-8642-8DFDD6A62D66}" srcId="{0B16910E-EFB4-4CA1-B5A5-C6507828460C}" destId="{A2BA1A22-67E4-4DE6-A13C-9883BEDB09E8}" srcOrd="2" destOrd="0" parTransId="{0A567460-57F7-4324-A42A-8A57E68DC25F}" sibTransId="{F7F11632-7AE2-4C41-87D5-A321A889D817}"/>
    <dgm:cxn modelId="{3F5A964F-B5A3-439E-9D29-9F28C44898E2}" type="presOf" srcId="{605EF0FA-224C-470B-A407-8482A41DEAEC}" destId="{38B81621-6AC6-4918-A16D-6B8344F1F6EB}" srcOrd="0" destOrd="0" presId="urn:microsoft.com/office/officeart/2005/8/layout/hierarchy3"/>
    <dgm:cxn modelId="{3A09D45A-E7FB-4DE8-9B10-27E1D14B7D92}" type="presOf" srcId="{A9123BFD-09E8-474E-876C-A17F3B84AD60}" destId="{BBB1D309-66D7-453C-A34D-390F9889092F}" srcOrd="0" destOrd="0" presId="urn:microsoft.com/office/officeart/2005/8/layout/hierarchy3"/>
    <dgm:cxn modelId="{FC21D934-C90D-4E4C-8C65-9F9342173F92}" type="presOf" srcId="{A836FEA3-F3A3-455B-9FB8-19938A5C873F}" destId="{59603DC0-9697-4DA7-A358-07868EFF5998}" srcOrd="1" destOrd="0" presId="urn:microsoft.com/office/officeart/2005/8/layout/hierarchy3"/>
    <dgm:cxn modelId="{8DBACE75-A8EF-4A7D-BD73-DE837B621AE8}" srcId="{0B16910E-EFB4-4CA1-B5A5-C6507828460C}" destId="{B5F616BF-57F8-49DC-9C56-E4C884C61521}" srcOrd="0" destOrd="0" parTransId="{48AFF14B-4432-4D8D-931E-D71AAB724BC6}" sibTransId="{BA7EABCC-3200-4158-B3BA-4B1E2F391BCE}"/>
    <dgm:cxn modelId="{665342EC-F514-4134-B275-70D128DB3899}" srcId="{A727B6B2-BA14-44C9-BFCE-457BDD28E937}" destId="{A836FEA3-F3A3-455B-9FB8-19938A5C873F}" srcOrd="3" destOrd="0" parTransId="{72610C27-7FE5-46EE-B851-B0032EFDD0C4}" sibTransId="{7C9E6B44-7370-404D-A010-4A3111606A18}"/>
    <dgm:cxn modelId="{BF3A83F2-088A-41F2-A57C-CB0FF11F56FA}" type="presOf" srcId="{6AF1E216-4B46-4F45-986E-0FE664B767F3}" destId="{D091EDB9-989B-4618-9B59-181B0F8B5331}" srcOrd="0" destOrd="0" presId="urn:microsoft.com/office/officeart/2005/8/layout/hierarchy3"/>
    <dgm:cxn modelId="{B60DF9A3-3ADC-404B-B698-FB3B6A2422FE}" type="presOf" srcId="{9FC4BC21-60EC-4096-AF75-73D6FE0E9D4A}" destId="{7C68131F-08D4-4A9A-923A-271FBC31D37E}" srcOrd="0" destOrd="0" presId="urn:microsoft.com/office/officeart/2005/8/layout/hierarchy3"/>
    <dgm:cxn modelId="{EAF79CCE-B881-45C5-A989-84DA10ACFBAC}" type="presOf" srcId="{48AFF14B-4432-4D8D-931E-D71AAB724BC6}" destId="{8ABF6BE8-3D7B-46AE-AD44-A695DA59E336}" srcOrd="0" destOrd="0" presId="urn:microsoft.com/office/officeart/2005/8/layout/hierarchy3"/>
    <dgm:cxn modelId="{12B203FB-829B-46B8-B4D5-12F5709D4221}" type="presOf" srcId="{3E59EB11-0A50-4755-A66B-678DDFAF191E}" destId="{4345EA02-C2BF-4E07-B11D-750342F6E55E}" srcOrd="0" destOrd="0" presId="urn:microsoft.com/office/officeart/2005/8/layout/hierarchy3"/>
    <dgm:cxn modelId="{1181363C-D709-4856-B012-58EBD011E0DF}" srcId="{A727B6B2-BA14-44C9-BFCE-457BDD28E937}" destId="{0B16910E-EFB4-4CA1-B5A5-C6507828460C}" srcOrd="0" destOrd="0" parTransId="{E6CE2B7F-C404-475E-95DB-4309551D44BD}" sibTransId="{AC800E23-0614-413B-900E-A9943FDD542C}"/>
    <dgm:cxn modelId="{C5FDA049-20BC-4214-AF30-B5E0850000EB}" srcId="{B4C9B45D-8D51-4675-8D28-E203CFA69A8D}" destId="{E67DE877-ED74-4BC5-BCDB-DDBC15716C01}" srcOrd="2" destOrd="0" parTransId="{1A30A60A-0633-4EF0-8619-5DAD276B26D5}" sibTransId="{DF0C4E76-54D2-4465-ABBF-F0BB5D01385B}"/>
    <dgm:cxn modelId="{CBA68DD5-7DF8-49AE-94A3-BC65361C71EB}" srcId="{A727B6B2-BA14-44C9-BFCE-457BDD28E937}" destId="{B4C9B45D-8D51-4675-8D28-E203CFA69A8D}" srcOrd="1" destOrd="0" parTransId="{6917713B-BC8D-4C19-8CAC-8B723E6E55B1}" sibTransId="{CD57F1FF-C983-4673-8219-7D2ED08DA914}"/>
    <dgm:cxn modelId="{5635B30C-9BCB-4826-A3E7-081CE9736661}" type="presOf" srcId="{B4C9B45D-8D51-4675-8D28-E203CFA69A8D}" destId="{D589FF98-4E71-42D7-9244-7BC8CA5BC36E}" srcOrd="0" destOrd="0" presId="urn:microsoft.com/office/officeart/2005/8/layout/hierarchy3"/>
    <dgm:cxn modelId="{760130B1-17CC-4229-98E6-4421301F59E1}" srcId="{B4C9B45D-8D51-4675-8D28-E203CFA69A8D}" destId="{09BB93EC-DDC1-49C8-9205-9299EB3C87BC}" srcOrd="1" destOrd="0" parTransId="{605EF0FA-224C-470B-A407-8482A41DEAEC}" sibTransId="{8EED548F-5603-49BC-9AA5-7BD1E4FD7396}"/>
    <dgm:cxn modelId="{D09ED82F-08A7-40F4-BDDF-E2616DF20FC5}" type="presOf" srcId="{0B16910E-EFB4-4CA1-B5A5-C6507828460C}" destId="{9337E3EE-545A-4D71-BCA5-154CEDDB06B4}" srcOrd="0" destOrd="0" presId="urn:microsoft.com/office/officeart/2005/8/layout/hierarchy3"/>
    <dgm:cxn modelId="{BF65CF4C-5D6B-4D5D-9340-26E8B0AC8961}" type="presOf" srcId="{AEE712B4-49D2-45B0-9807-77B7DE295B00}" destId="{FD4B1C91-E8F0-4D59-A507-F9557D668F8E}" srcOrd="0" destOrd="0" presId="urn:microsoft.com/office/officeart/2005/8/layout/hierarchy3"/>
    <dgm:cxn modelId="{EC5CC751-2109-455A-BC9E-8657A875076E}" srcId="{88F49A86-A8ED-4C01-A57A-F35F4C83997B}" destId="{78259CC0-3E02-4E9F-AA24-FE5AFCC2D4BF}" srcOrd="2" destOrd="0" parTransId="{97507CFF-FE21-472E-9666-FF526DD96B71}" sibTransId="{1D319B23-6796-48B8-B8E9-FA2E704B7ABC}"/>
    <dgm:cxn modelId="{BC78FDB6-CE4E-4658-9A4C-70263B6F4EF8}" type="presOf" srcId="{B5F616BF-57F8-49DC-9C56-E4C884C61521}" destId="{B6006B75-1F47-41E7-BC62-82AFDDDD2916}" srcOrd="0" destOrd="0" presId="urn:microsoft.com/office/officeart/2005/8/layout/hierarchy3"/>
    <dgm:cxn modelId="{3A74A8A0-B708-47A4-8C0D-3693055CBE6B}" type="presOf" srcId="{78259CC0-3E02-4E9F-AA24-FE5AFCC2D4BF}" destId="{6C217A2E-A3B8-40C9-9ED5-05603B4C7DF1}" srcOrd="0" destOrd="0" presId="urn:microsoft.com/office/officeart/2005/8/layout/hierarchy3"/>
    <dgm:cxn modelId="{550A720D-6478-4B24-B96A-4B0594F50F17}" type="presOf" srcId="{66C668F3-FF94-43FF-AA02-05714BFF85EE}" destId="{3F841EB8-B9A8-4131-91CA-7C01A0599ABB}" srcOrd="0" destOrd="0" presId="urn:microsoft.com/office/officeart/2005/8/layout/hierarchy3"/>
    <dgm:cxn modelId="{9DFFFA07-C81B-418D-B20B-90C4BE0E1EB1}" type="presOf" srcId="{4E60CE83-DE82-45FD-9023-3D2D245172AB}" destId="{685906B5-F776-4B40-BBEF-3BB0AD0D1F72}" srcOrd="0" destOrd="0" presId="urn:microsoft.com/office/officeart/2005/8/layout/hierarchy3"/>
    <dgm:cxn modelId="{9945D830-5C89-4659-85D9-7665DB38D38A}" type="presOf" srcId="{A727B6B2-BA14-44C9-BFCE-457BDD28E937}" destId="{F045595C-EB29-41F5-9362-E6547450619B}" srcOrd="0" destOrd="0" presId="urn:microsoft.com/office/officeart/2005/8/layout/hierarchy3"/>
    <dgm:cxn modelId="{B3FACC36-116C-4AB8-A06D-D062A6DE7F06}" type="presOf" srcId="{0B16910E-EFB4-4CA1-B5A5-C6507828460C}" destId="{A7C35F2A-7AEF-4F0A-AE24-EE48BDBE055F}" srcOrd="1" destOrd="0" presId="urn:microsoft.com/office/officeart/2005/8/layout/hierarchy3"/>
    <dgm:cxn modelId="{A5F00AFA-B478-49BF-A3C5-A325F09EB9C8}" type="presOf" srcId="{97507CFF-FE21-472E-9666-FF526DD96B71}" destId="{04979E20-E8B3-46EA-AE86-DA7F4AA01A41}" srcOrd="0" destOrd="0" presId="urn:microsoft.com/office/officeart/2005/8/layout/hierarchy3"/>
    <dgm:cxn modelId="{C6A21022-195D-4C8D-95F7-7B7629014CEF}" type="presOf" srcId="{B4C9B45D-8D51-4675-8D28-E203CFA69A8D}" destId="{01D2AC6C-4513-42AD-98A3-21D7F48D0576}" srcOrd="1" destOrd="0" presId="urn:microsoft.com/office/officeart/2005/8/layout/hierarchy3"/>
    <dgm:cxn modelId="{BC129799-0E64-4066-B195-E3B41F51A8AB}" srcId="{0B16910E-EFB4-4CA1-B5A5-C6507828460C}" destId="{708E0392-57C7-4CB7-BF3B-4FAD6F032ED3}" srcOrd="1" destOrd="0" parTransId="{4E60CE83-DE82-45FD-9023-3D2D245172AB}" sibTransId="{1DBA7973-9BD8-4AEE-8848-845E7DE04A7C}"/>
    <dgm:cxn modelId="{9B430AA6-CF8E-43A3-B894-E711A29B3B35}" type="presOf" srcId="{1A30A60A-0633-4EF0-8619-5DAD276B26D5}" destId="{6F619967-D903-47A8-9625-20BEF25F9C45}" srcOrd="0" destOrd="0" presId="urn:microsoft.com/office/officeart/2005/8/layout/hierarchy3"/>
    <dgm:cxn modelId="{65E1EA06-7BAA-4118-AC5C-70C879DA5955}" srcId="{A836FEA3-F3A3-455B-9FB8-19938A5C873F}" destId="{AEE712B4-49D2-45B0-9807-77B7DE295B00}" srcOrd="0" destOrd="0" parTransId="{6AF1E216-4B46-4F45-986E-0FE664B767F3}" sibTransId="{2E606EA6-A01E-4743-8C1B-2D56F10F1DA5}"/>
    <dgm:cxn modelId="{857EA6B7-F8A9-4AB2-B853-99BEF26188DC}" type="presOf" srcId="{88F49A86-A8ED-4C01-A57A-F35F4C83997B}" destId="{16BB7454-B092-4122-9D84-5D8C9778D5C8}" srcOrd="1" destOrd="0" presId="urn:microsoft.com/office/officeart/2005/8/layout/hierarchy3"/>
    <dgm:cxn modelId="{70CD5E83-6069-4470-AA39-1546401D1DC3}" srcId="{A727B6B2-BA14-44C9-BFCE-457BDD28E937}" destId="{88F49A86-A8ED-4C01-A57A-F35F4C83997B}" srcOrd="2" destOrd="0" parTransId="{0715C2DB-245A-46D1-BC0B-A725E5B6D6AB}" sibTransId="{19706E57-3E45-4C91-A4B6-01357F644472}"/>
    <dgm:cxn modelId="{E840ACC1-8586-4314-8FF6-FD41B48BC127}" type="presOf" srcId="{2EDAE43D-33F0-43AD-8FF9-57BD7C251231}" destId="{47408880-12BB-4D12-8B3D-FFFC0F8AFAE1}" srcOrd="0" destOrd="0" presId="urn:microsoft.com/office/officeart/2005/8/layout/hierarchy3"/>
    <dgm:cxn modelId="{F69C82C5-4930-4CE8-823C-0EC37B5F536B}" srcId="{88F49A86-A8ED-4C01-A57A-F35F4C83997B}" destId="{869AA326-31C2-49CC-A1CF-E246AD4C4A3B}" srcOrd="1" destOrd="0" parTransId="{2400C56B-12DA-4A5B-A07E-EAC037A4252C}" sibTransId="{69947C65-7F78-4C90-9296-75A5D5E42BF9}"/>
    <dgm:cxn modelId="{B80278E6-4E4D-4F21-A3FB-43E490953841}" type="presOf" srcId="{2400C56B-12DA-4A5B-A07E-EAC037A4252C}" destId="{1348BCFE-617E-41AD-9D83-C0B7AD241B98}" srcOrd="0" destOrd="0" presId="urn:microsoft.com/office/officeart/2005/8/layout/hierarchy3"/>
    <dgm:cxn modelId="{E8333C7D-7D19-4BF3-8492-751FD8790995}" type="presOf" srcId="{708E0392-57C7-4CB7-BF3B-4FAD6F032ED3}" destId="{9B932423-BEEB-4395-A56B-BE0B1DE69473}" srcOrd="0" destOrd="0" presId="urn:microsoft.com/office/officeart/2005/8/layout/hierarchy3"/>
    <dgm:cxn modelId="{6FA27EE2-CEE9-4AAE-B2E6-B9BD575DE4F2}" type="presOf" srcId="{A2BA1A22-67E4-4DE6-A13C-9883BEDB09E8}" destId="{2782CC1B-9F4F-46EF-8730-88191D6ECE52}" srcOrd="0" destOrd="0" presId="urn:microsoft.com/office/officeart/2005/8/layout/hierarchy3"/>
    <dgm:cxn modelId="{FA43409E-32FD-4343-9AE0-7FF1C5C85AB5}" type="presOf" srcId="{869AA326-31C2-49CC-A1CF-E246AD4C4A3B}" destId="{DDAFBF42-7196-422F-AC52-1E5A22D42589}" srcOrd="0" destOrd="0" presId="urn:microsoft.com/office/officeart/2005/8/layout/hierarchy3"/>
    <dgm:cxn modelId="{5C6D665A-8436-4AA5-A980-E8714C9D445A}" type="presParOf" srcId="{F045595C-EB29-41F5-9362-E6547450619B}" destId="{31322D17-2412-4382-A276-C060757F9637}" srcOrd="0" destOrd="0" presId="urn:microsoft.com/office/officeart/2005/8/layout/hierarchy3"/>
    <dgm:cxn modelId="{4D838B83-6470-4022-9525-A7886193DB2E}" type="presParOf" srcId="{31322D17-2412-4382-A276-C060757F9637}" destId="{5337A953-2842-4EBD-9645-A7DBD9F70CE1}" srcOrd="0" destOrd="0" presId="urn:microsoft.com/office/officeart/2005/8/layout/hierarchy3"/>
    <dgm:cxn modelId="{D8E4B17E-B50D-44F5-9856-8CD525F771B4}" type="presParOf" srcId="{5337A953-2842-4EBD-9645-A7DBD9F70CE1}" destId="{9337E3EE-545A-4D71-BCA5-154CEDDB06B4}" srcOrd="0" destOrd="0" presId="urn:microsoft.com/office/officeart/2005/8/layout/hierarchy3"/>
    <dgm:cxn modelId="{63E7C02C-8CC8-46DE-B2F0-EA92C21CCF35}" type="presParOf" srcId="{5337A953-2842-4EBD-9645-A7DBD9F70CE1}" destId="{A7C35F2A-7AEF-4F0A-AE24-EE48BDBE055F}" srcOrd="1" destOrd="0" presId="urn:microsoft.com/office/officeart/2005/8/layout/hierarchy3"/>
    <dgm:cxn modelId="{7B6E4BD9-8DF0-4C2C-9CB4-6AA3774B1B5C}" type="presParOf" srcId="{31322D17-2412-4382-A276-C060757F9637}" destId="{B4337CD0-A323-4331-A0B6-75D2E5294FE3}" srcOrd="1" destOrd="0" presId="urn:microsoft.com/office/officeart/2005/8/layout/hierarchy3"/>
    <dgm:cxn modelId="{AE7B9468-0742-4FAD-8A20-BB2D0A3ED8B6}" type="presParOf" srcId="{B4337CD0-A323-4331-A0B6-75D2E5294FE3}" destId="{8ABF6BE8-3D7B-46AE-AD44-A695DA59E336}" srcOrd="0" destOrd="0" presId="urn:microsoft.com/office/officeart/2005/8/layout/hierarchy3"/>
    <dgm:cxn modelId="{1D3CAFFB-7E20-4BA0-8BB5-DD49F52AE8FD}" type="presParOf" srcId="{B4337CD0-A323-4331-A0B6-75D2E5294FE3}" destId="{B6006B75-1F47-41E7-BC62-82AFDDDD2916}" srcOrd="1" destOrd="0" presId="urn:microsoft.com/office/officeart/2005/8/layout/hierarchy3"/>
    <dgm:cxn modelId="{D0049A81-39AD-459A-BF2D-8EA4F7A54C3D}" type="presParOf" srcId="{B4337CD0-A323-4331-A0B6-75D2E5294FE3}" destId="{685906B5-F776-4B40-BBEF-3BB0AD0D1F72}" srcOrd="2" destOrd="0" presId="urn:microsoft.com/office/officeart/2005/8/layout/hierarchy3"/>
    <dgm:cxn modelId="{CD2F5CBC-9FA0-42BF-80FC-D3F0F71673C8}" type="presParOf" srcId="{B4337CD0-A323-4331-A0B6-75D2E5294FE3}" destId="{9B932423-BEEB-4395-A56B-BE0B1DE69473}" srcOrd="3" destOrd="0" presId="urn:microsoft.com/office/officeart/2005/8/layout/hierarchy3"/>
    <dgm:cxn modelId="{1B71C9FB-C080-4BAD-8C1D-4B23E33CDF7B}" type="presParOf" srcId="{B4337CD0-A323-4331-A0B6-75D2E5294FE3}" destId="{29DF7299-D2A4-472D-80D8-5AC503FD0EB5}" srcOrd="4" destOrd="0" presId="urn:microsoft.com/office/officeart/2005/8/layout/hierarchy3"/>
    <dgm:cxn modelId="{1E882C79-7BA0-435A-A943-1C534227CD05}" type="presParOf" srcId="{B4337CD0-A323-4331-A0B6-75D2E5294FE3}" destId="{2782CC1B-9F4F-46EF-8730-88191D6ECE52}" srcOrd="5" destOrd="0" presId="urn:microsoft.com/office/officeart/2005/8/layout/hierarchy3"/>
    <dgm:cxn modelId="{D8F8AD5E-68FB-4898-BE96-8C6DD51B0471}" type="presParOf" srcId="{F045595C-EB29-41F5-9362-E6547450619B}" destId="{0342DB13-E8C8-4143-976D-AD8DF8596B88}" srcOrd="1" destOrd="0" presId="urn:microsoft.com/office/officeart/2005/8/layout/hierarchy3"/>
    <dgm:cxn modelId="{765B745D-A59C-4843-9AEE-994948693F01}" type="presParOf" srcId="{0342DB13-E8C8-4143-976D-AD8DF8596B88}" destId="{C0C1E5D8-B71E-42E4-9A06-DC5E66DE13AD}" srcOrd="0" destOrd="0" presId="urn:microsoft.com/office/officeart/2005/8/layout/hierarchy3"/>
    <dgm:cxn modelId="{9E2314FC-E18E-4F2A-ACEC-5E7B11245DCC}" type="presParOf" srcId="{C0C1E5D8-B71E-42E4-9A06-DC5E66DE13AD}" destId="{D589FF98-4E71-42D7-9244-7BC8CA5BC36E}" srcOrd="0" destOrd="0" presId="urn:microsoft.com/office/officeart/2005/8/layout/hierarchy3"/>
    <dgm:cxn modelId="{F67E6D51-9336-4592-AF5D-CA9CE9B53C09}" type="presParOf" srcId="{C0C1E5D8-B71E-42E4-9A06-DC5E66DE13AD}" destId="{01D2AC6C-4513-42AD-98A3-21D7F48D0576}" srcOrd="1" destOrd="0" presId="urn:microsoft.com/office/officeart/2005/8/layout/hierarchy3"/>
    <dgm:cxn modelId="{E090D5E5-2499-4B7D-BA97-60928DF1A6FD}" type="presParOf" srcId="{0342DB13-E8C8-4143-976D-AD8DF8596B88}" destId="{4ED0F76D-08E5-49DE-B32C-0069209E61CD}" srcOrd="1" destOrd="0" presId="urn:microsoft.com/office/officeart/2005/8/layout/hierarchy3"/>
    <dgm:cxn modelId="{9C1EDAE8-225C-4D99-87BC-908CB328A98F}" type="presParOf" srcId="{4ED0F76D-08E5-49DE-B32C-0069209E61CD}" destId="{47408880-12BB-4D12-8B3D-FFFC0F8AFAE1}" srcOrd="0" destOrd="0" presId="urn:microsoft.com/office/officeart/2005/8/layout/hierarchy3"/>
    <dgm:cxn modelId="{6C2168FA-0C52-4B92-9CDE-0D48544188BF}" type="presParOf" srcId="{4ED0F76D-08E5-49DE-B32C-0069209E61CD}" destId="{7C68131F-08D4-4A9A-923A-271FBC31D37E}" srcOrd="1" destOrd="0" presId="urn:microsoft.com/office/officeart/2005/8/layout/hierarchy3"/>
    <dgm:cxn modelId="{F9FE0554-E2BA-475C-B203-E9E2A40BC1D9}" type="presParOf" srcId="{4ED0F76D-08E5-49DE-B32C-0069209E61CD}" destId="{38B81621-6AC6-4918-A16D-6B8344F1F6EB}" srcOrd="2" destOrd="0" presId="urn:microsoft.com/office/officeart/2005/8/layout/hierarchy3"/>
    <dgm:cxn modelId="{F97A2316-DA0E-4C05-B092-C6446E59275E}" type="presParOf" srcId="{4ED0F76D-08E5-49DE-B32C-0069209E61CD}" destId="{F428A820-777C-4192-AD12-7F6379E93CEC}" srcOrd="3" destOrd="0" presId="urn:microsoft.com/office/officeart/2005/8/layout/hierarchy3"/>
    <dgm:cxn modelId="{C47594CA-7268-45C1-87F1-CBD0E80D6372}" type="presParOf" srcId="{4ED0F76D-08E5-49DE-B32C-0069209E61CD}" destId="{6F619967-D903-47A8-9625-20BEF25F9C45}" srcOrd="4" destOrd="0" presId="urn:microsoft.com/office/officeart/2005/8/layout/hierarchy3"/>
    <dgm:cxn modelId="{680F2C29-8809-4658-97F1-0B0F5A8A40C5}" type="presParOf" srcId="{4ED0F76D-08E5-49DE-B32C-0069209E61CD}" destId="{8697CA35-09E6-42D5-8BBD-74E1F6464513}" srcOrd="5" destOrd="0" presId="urn:microsoft.com/office/officeart/2005/8/layout/hierarchy3"/>
    <dgm:cxn modelId="{CFBE6E8E-9E42-4072-A38F-B675BE0FCB90}" type="presParOf" srcId="{F045595C-EB29-41F5-9362-E6547450619B}" destId="{E391B045-69A2-47B2-8782-8C577A81D62C}" srcOrd="2" destOrd="0" presId="urn:microsoft.com/office/officeart/2005/8/layout/hierarchy3"/>
    <dgm:cxn modelId="{0E37CEA3-4355-475C-ADEF-86DB4084074F}" type="presParOf" srcId="{E391B045-69A2-47B2-8782-8C577A81D62C}" destId="{87FCC540-0A91-49C4-93C4-D4C997F6F861}" srcOrd="0" destOrd="0" presId="urn:microsoft.com/office/officeart/2005/8/layout/hierarchy3"/>
    <dgm:cxn modelId="{E3ECB3C2-ABB9-49BE-A1F8-5E193F59F571}" type="presParOf" srcId="{87FCC540-0A91-49C4-93C4-D4C997F6F861}" destId="{CA10D129-FC41-4A42-92D2-DC7F03830005}" srcOrd="0" destOrd="0" presId="urn:microsoft.com/office/officeart/2005/8/layout/hierarchy3"/>
    <dgm:cxn modelId="{647D5592-D2B2-481A-A4CC-7D25BC15AEBE}" type="presParOf" srcId="{87FCC540-0A91-49C4-93C4-D4C997F6F861}" destId="{16BB7454-B092-4122-9D84-5D8C9778D5C8}" srcOrd="1" destOrd="0" presId="urn:microsoft.com/office/officeart/2005/8/layout/hierarchy3"/>
    <dgm:cxn modelId="{3159AA21-E018-4917-98BC-6B8DD2145E26}" type="presParOf" srcId="{E391B045-69A2-47B2-8782-8C577A81D62C}" destId="{81BC1F46-BBF3-4871-8A63-5543CEBEB41C}" srcOrd="1" destOrd="0" presId="urn:microsoft.com/office/officeart/2005/8/layout/hierarchy3"/>
    <dgm:cxn modelId="{FE6ECCFF-4BEF-48DE-9539-45011616BEAA}" type="presParOf" srcId="{81BC1F46-BBF3-4871-8A63-5543CEBEB41C}" destId="{4345EA02-C2BF-4E07-B11D-750342F6E55E}" srcOrd="0" destOrd="0" presId="urn:microsoft.com/office/officeart/2005/8/layout/hierarchy3"/>
    <dgm:cxn modelId="{0EE14433-D3DF-48DE-A5DE-7C58F591148E}" type="presParOf" srcId="{81BC1F46-BBF3-4871-8A63-5543CEBEB41C}" destId="{E97FF12D-D4EE-44CE-A64F-E57EE1F6627A}" srcOrd="1" destOrd="0" presId="urn:microsoft.com/office/officeart/2005/8/layout/hierarchy3"/>
    <dgm:cxn modelId="{434F4F18-E832-4CEB-8435-531C8B3399F6}" type="presParOf" srcId="{81BC1F46-BBF3-4871-8A63-5543CEBEB41C}" destId="{1348BCFE-617E-41AD-9D83-C0B7AD241B98}" srcOrd="2" destOrd="0" presId="urn:microsoft.com/office/officeart/2005/8/layout/hierarchy3"/>
    <dgm:cxn modelId="{5BD29D82-EFA9-47F6-80D5-E5514939EB1C}" type="presParOf" srcId="{81BC1F46-BBF3-4871-8A63-5543CEBEB41C}" destId="{DDAFBF42-7196-422F-AC52-1E5A22D42589}" srcOrd="3" destOrd="0" presId="urn:microsoft.com/office/officeart/2005/8/layout/hierarchy3"/>
    <dgm:cxn modelId="{6B86060E-B65D-4670-91FD-72721C5BD0F1}" type="presParOf" srcId="{81BC1F46-BBF3-4871-8A63-5543CEBEB41C}" destId="{04979E20-E8B3-46EA-AE86-DA7F4AA01A41}" srcOrd="4" destOrd="0" presId="urn:microsoft.com/office/officeart/2005/8/layout/hierarchy3"/>
    <dgm:cxn modelId="{6FFF64EC-04E5-44C8-90BA-11BD86D9D43D}" type="presParOf" srcId="{81BC1F46-BBF3-4871-8A63-5543CEBEB41C}" destId="{6C217A2E-A3B8-40C9-9ED5-05603B4C7DF1}" srcOrd="5" destOrd="0" presId="urn:microsoft.com/office/officeart/2005/8/layout/hierarchy3"/>
    <dgm:cxn modelId="{6096E119-8DE2-4F5B-84A4-52D5B9C449C9}" type="presParOf" srcId="{F045595C-EB29-41F5-9362-E6547450619B}" destId="{233473D2-3E1D-4206-9899-678687CC6F9B}" srcOrd="3" destOrd="0" presId="urn:microsoft.com/office/officeart/2005/8/layout/hierarchy3"/>
    <dgm:cxn modelId="{58E733CF-702A-491F-B213-045A267D56ED}" type="presParOf" srcId="{233473D2-3E1D-4206-9899-678687CC6F9B}" destId="{BC445E07-4223-425B-A4CB-FBA048C15AB3}" srcOrd="0" destOrd="0" presId="urn:microsoft.com/office/officeart/2005/8/layout/hierarchy3"/>
    <dgm:cxn modelId="{7CA2D188-8A3A-4C4B-B312-2AFF5FAF1C32}" type="presParOf" srcId="{BC445E07-4223-425B-A4CB-FBA048C15AB3}" destId="{2A973507-6982-4F1B-8D7E-6351F0152A3E}" srcOrd="0" destOrd="0" presId="urn:microsoft.com/office/officeart/2005/8/layout/hierarchy3"/>
    <dgm:cxn modelId="{6D4E2B7B-A2CE-4785-B862-03D9C284B540}" type="presParOf" srcId="{BC445E07-4223-425B-A4CB-FBA048C15AB3}" destId="{59603DC0-9697-4DA7-A358-07868EFF5998}" srcOrd="1" destOrd="0" presId="urn:microsoft.com/office/officeart/2005/8/layout/hierarchy3"/>
    <dgm:cxn modelId="{6B986A1B-A012-4D9D-820B-F7F0FDBB7EF7}" type="presParOf" srcId="{233473D2-3E1D-4206-9899-678687CC6F9B}" destId="{F99A0D28-359E-492F-A8E5-72D1D0A9C792}" srcOrd="1" destOrd="0" presId="urn:microsoft.com/office/officeart/2005/8/layout/hierarchy3"/>
    <dgm:cxn modelId="{7684EBE6-7A79-4AE7-9F57-26D54C2F1463}" type="presParOf" srcId="{F99A0D28-359E-492F-A8E5-72D1D0A9C792}" destId="{D091EDB9-989B-4618-9B59-181B0F8B5331}" srcOrd="0" destOrd="0" presId="urn:microsoft.com/office/officeart/2005/8/layout/hierarchy3"/>
    <dgm:cxn modelId="{0A3712A6-A69A-4F3A-A398-95086631C8BD}" type="presParOf" srcId="{F99A0D28-359E-492F-A8E5-72D1D0A9C792}" destId="{FD4B1C91-E8F0-4D59-A507-F9557D668F8E}" srcOrd="1" destOrd="0" presId="urn:microsoft.com/office/officeart/2005/8/layout/hierarchy3"/>
    <dgm:cxn modelId="{6856755E-0A5B-44D6-84F7-012F9C730AAA}" type="presParOf" srcId="{F99A0D28-359E-492F-A8E5-72D1D0A9C792}" destId="{BBB1D309-66D7-453C-A34D-390F9889092F}" srcOrd="2" destOrd="0" presId="urn:microsoft.com/office/officeart/2005/8/layout/hierarchy3"/>
    <dgm:cxn modelId="{ED5F9C68-5E18-4C38-BFD5-737A8C876E8F}" type="presParOf" srcId="{F99A0D28-359E-492F-A8E5-72D1D0A9C792}" destId="{3F841EB8-B9A8-4131-91CA-7C01A0599AB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9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53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13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74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22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5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4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03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42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73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7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t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/>
            <a:r>
              <a:rPr lang="zh-TW" altLang="en-US" sz="4800" b="1" dirty="0"/>
              <a:t>校園訊息推播系統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0952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巨匠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結業專案說明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5940425" y="5589240"/>
            <a:ext cx="309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Freddy</a:t>
            </a:r>
            <a:r>
              <a:rPr lang="zh-TW" altLang="en-US" sz="24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4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2011/03/31</a:t>
            </a:r>
          </a:p>
        </p:txBody>
      </p:sp>
    </p:spTree>
    <p:extLst>
      <p:ext uri="{BB962C8B-B14F-4D97-AF65-F5344CB8AC3E}">
        <p14:creationId xmlns:p14="http://schemas.microsoft.com/office/powerpoint/2010/main" val="1977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設計原則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988840"/>
            <a:ext cx="8229600" cy="32689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透過學生上下課打卡流程，將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相關技術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 mail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iText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jFreeChart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restful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pki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zh-TW" altLang="en-US" dirty="0" smtClean="0"/>
              <a:t>體現在專案中，期快速進入就業市場。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209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301" y="116633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TW" altLang="en-US" b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系統架構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1840" y="1340768"/>
            <a:ext cx="3456384" cy="51125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4703" y="3473388"/>
            <a:ext cx="2093235" cy="24038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9263" y="4077072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r>
              <a:rPr lang="zh-TW" altLang="en-US" sz="1600" dirty="0" smtClean="0"/>
              <a:t>學生帳號綁定</a:t>
            </a:r>
            <a:endParaRPr lang="zh-TW" altLang="en-US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1087284" y="35592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家長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流程圖: 磁碟 8"/>
          <p:cNvSpPr/>
          <p:nvPr/>
        </p:nvSpPr>
        <p:spPr>
          <a:xfrm>
            <a:off x="4463988" y="3429000"/>
            <a:ext cx="792088" cy="5760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資料庫</a:t>
            </a:r>
            <a:endParaRPr lang="en-US" altLang="zh-TW" sz="1400" dirty="0"/>
          </a:p>
          <a:p>
            <a:pPr algn="ctr"/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64702" y="1345681"/>
            <a:ext cx="2093235" cy="107520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87283" y="14766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學生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4301" y="1865920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r>
              <a:rPr lang="zh-TW" altLang="en-US" dirty="0" smtClean="0"/>
              <a:t>到</a:t>
            </a:r>
            <a:r>
              <a:rPr lang="en-US" altLang="zh-TW" dirty="0" smtClean="0"/>
              <a:t>/</a:t>
            </a:r>
            <a:r>
              <a:rPr lang="zh-TW" altLang="en-US" dirty="0" smtClean="0"/>
              <a:t>離校打卡</a:t>
            </a:r>
          </a:p>
        </p:txBody>
      </p:sp>
      <p:sp>
        <p:nvSpPr>
          <p:cNvPr id="12" name="矩形 11"/>
          <p:cNvSpPr/>
          <p:nvPr/>
        </p:nvSpPr>
        <p:spPr>
          <a:xfrm>
            <a:off x="3455876" y="2543635"/>
            <a:ext cx="2808312" cy="747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學生帳號綁定</a:t>
            </a:r>
            <a:endParaRPr lang="en-US" altLang="zh-TW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i="0" u="none" dirty="0" smtClean="0">
                <a:solidFill>
                  <a:schemeClr val="tx1"/>
                </a:solidFill>
              </a:rPr>
              <a:t>出缺查詢</a:t>
            </a:r>
            <a:endParaRPr lang="en-US" altLang="zh-TW" sz="1600" b="1" i="0" u="none" dirty="0" smtClean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i="0" dirty="0" smtClean="0">
                <a:solidFill>
                  <a:schemeClr val="tx1"/>
                </a:solidFill>
              </a:rPr>
              <a:t>銷假紀錄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55876" y="1556792"/>
            <a:ext cx="2808312" cy="747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>
                <a:solidFill>
                  <a:schemeClr val="tx1"/>
                </a:solidFill>
              </a:rPr>
              <a:t>校園訊息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到</a:t>
            </a:r>
            <a:r>
              <a:rPr lang="en-US" altLang="zh-TW" sz="1600" b="1" dirty="0">
                <a:solidFill>
                  <a:schemeClr val="tx1"/>
                </a:solidFill>
              </a:rPr>
              <a:t>/</a:t>
            </a:r>
            <a:r>
              <a:rPr lang="zh-TW" altLang="en-US" sz="1600" b="1" dirty="0">
                <a:solidFill>
                  <a:schemeClr val="tx1"/>
                </a:solidFill>
              </a:rPr>
              <a:t>離校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打卡</a:t>
            </a:r>
            <a:endParaRPr lang="en-US" altLang="zh-TW" sz="1600" b="1" i="0" u="none" dirty="0" smtClean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線</a:t>
            </a:r>
            <a:r>
              <a:rPr lang="zh-TW" altLang="en-US" sz="1600" b="1" dirty="0">
                <a:solidFill>
                  <a:schemeClr val="tx1"/>
                </a:solidFill>
              </a:rPr>
              <a:t>上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請假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5876" y="4520587"/>
            <a:ext cx="2808312" cy="7472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dirty="0">
                <a:solidFill>
                  <a:schemeClr val="tx1"/>
                </a:solidFill>
              </a:rPr>
              <a:t>即時訊息發送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>
                <a:solidFill>
                  <a:schemeClr val="tx1"/>
                </a:solidFill>
              </a:rPr>
              <a:t>訊息排程發送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600" b="1" dirty="0">
                <a:solidFill>
                  <a:schemeClr val="tx1"/>
                </a:solidFill>
              </a:rPr>
              <a:t>Line Bot</a:t>
            </a:r>
            <a:r>
              <a:rPr lang="zh-TW" altLang="en-US" sz="1600" b="1" dirty="0">
                <a:solidFill>
                  <a:schemeClr val="tx1"/>
                </a:solidFill>
              </a:rPr>
              <a:t>聊天機器設定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19263" y="4573015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r>
              <a:rPr lang="zh-TW" altLang="en-US" sz="1600" dirty="0" smtClean="0"/>
              <a:t>訊息接收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455876" y="5456053"/>
            <a:ext cx="2808312" cy="7472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繳費通資單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(PDF)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缺況通知單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(PDF)</a:t>
            </a:r>
            <a:endParaRPr lang="zh-TW" alt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35" y="3487652"/>
            <a:ext cx="720080" cy="58942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37" y="3487652"/>
            <a:ext cx="620288" cy="6202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35" y="1447512"/>
            <a:ext cx="1942791" cy="80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AutoShape 4" descr="三軍總醫院- Tri-Service General Hospit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38" y="5725512"/>
            <a:ext cx="676815" cy="67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519263" y="5047443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④</a:t>
            </a:r>
            <a:r>
              <a:rPr lang="zh-TW" altLang="en-US" sz="1600" dirty="0"/>
              <a:t>表單接收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2195736" y="3097823"/>
            <a:ext cx="1095333" cy="1051257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1907704" y="5047443"/>
            <a:ext cx="1440160" cy="22041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195736" y="1845999"/>
            <a:ext cx="1152128" cy="219872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264189" y="2235252"/>
            <a:ext cx="722640" cy="119374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/>
          <p:cNvCxnSpPr/>
          <p:nvPr/>
        </p:nvCxnSpPr>
        <p:spPr>
          <a:xfrm>
            <a:off x="6320895" y="3897052"/>
            <a:ext cx="1440248" cy="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肘形接點 1034"/>
          <p:cNvCxnSpPr>
            <a:stCxn id="20" idx="2"/>
            <a:endCxn id="19" idx="2"/>
          </p:cNvCxnSpPr>
          <p:nvPr/>
        </p:nvCxnSpPr>
        <p:spPr>
          <a:xfrm rot="5400000" flipH="1" flipV="1">
            <a:off x="4834144" y="3055109"/>
            <a:ext cx="30868" cy="2074794"/>
          </a:xfrm>
          <a:prstGeom prst="bentConnector3">
            <a:avLst>
              <a:gd name="adj1" fmla="val -740573"/>
            </a:avLst>
          </a:prstGeom>
          <a:ln w="28575">
            <a:solidFill>
              <a:schemeClr val="accent4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文字方塊 1041"/>
          <p:cNvSpPr txBox="1"/>
          <p:nvPr/>
        </p:nvSpPr>
        <p:spPr>
          <a:xfrm>
            <a:off x="4373062" y="4095842"/>
            <a:ext cx="991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>
                <a:solidFill>
                  <a:schemeClr val="accent6">
                    <a:lumMod val="75000"/>
                  </a:schemeClr>
                </a:solidFill>
              </a:rPr>
              <a:t>簽驗章作業</a:t>
            </a:r>
            <a:endParaRPr lang="zh-TW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703" y="836712"/>
            <a:ext cx="2093235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家庭</a:t>
            </a:r>
            <a:endParaRPr lang="zh-TW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3131840" y="836712"/>
            <a:ext cx="345638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學校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7015555" y="836712"/>
            <a:ext cx="1907958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Web Service</a:t>
            </a:r>
            <a:endParaRPr lang="zh-TW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7899438" y="2941377"/>
            <a:ext cx="659513" cy="17217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620741" y="3410650"/>
            <a:ext cx="1234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LINE </a:t>
            </a:r>
          </a:p>
          <a:p>
            <a:pPr algn="ctr"/>
            <a:r>
              <a:rPr lang="en-US" altLang="zh-TW" sz="1400" dirty="0" smtClean="0"/>
              <a:t>Platform</a:t>
            </a:r>
            <a:endParaRPr lang="zh-TW" altLang="en-US" sz="1400" dirty="0"/>
          </a:p>
        </p:txBody>
      </p:sp>
      <p:sp>
        <p:nvSpPr>
          <p:cNvPr id="37" name="向上箭號 36"/>
          <p:cNvSpPr/>
          <p:nvPr/>
        </p:nvSpPr>
        <p:spPr>
          <a:xfrm>
            <a:off x="8244408" y="4741964"/>
            <a:ext cx="288000" cy="892371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451458" y="4703780"/>
            <a:ext cx="461665" cy="9703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sz="1600" b="1" dirty="0" smtClean="0">
                <a:solidFill>
                  <a:schemeClr val="accent4"/>
                </a:solidFill>
              </a:rPr>
              <a:t>發送訊息</a:t>
            </a:r>
            <a:endParaRPr lang="zh-TW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39" name="向左箭號 38"/>
          <p:cNvSpPr/>
          <p:nvPr/>
        </p:nvSpPr>
        <p:spPr>
          <a:xfrm>
            <a:off x="6653486" y="3978170"/>
            <a:ext cx="1164907" cy="28976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785357" y="4296998"/>
            <a:ext cx="105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4"/>
                </a:solidFill>
              </a:rPr>
              <a:t>傳遞訊息</a:t>
            </a:r>
            <a:endParaRPr lang="zh-TW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41" name="向右箭號 40"/>
          <p:cNvSpPr/>
          <p:nvPr/>
        </p:nvSpPr>
        <p:spPr>
          <a:xfrm>
            <a:off x="6679783" y="3429000"/>
            <a:ext cx="1138610" cy="2704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下箭號 41"/>
          <p:cNvSpPr/>
          <p:nvPr/>
        </p:nvSpPr>
        <p:spPr>
          <a:xfrm>
            <a:off x="7956408" y="4754303"/>
            <a:ext cx="288000" cy="9069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6720451" y="3118792"/>
            <a:ext cx="105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6"/>
                </a:solidFill>
              </a:rPr>
              <a:t>發送訊息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596336" y="4690877"/>
            <a:ext cx="461665" cy="9703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傳遞訊息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04" y="2293692"/>
            <a:ext cx="456453" cy="4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架構說明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由後台綁定學生資料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，以身分證字號為學生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學生每日上下學須打卡，後台及時產生打卡資料並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傳送家長信箱。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供前後臺管理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Server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負責對外存取資料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政府開放平台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可透過簡易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PKI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做身分認證。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家長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可定期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接收校園訊息、報表推送。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9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50373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使用者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案例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(Use case)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4" y="908719"/>
            <a:ext cx="8229600" cy="56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7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系統功能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726601594"/>
              </p:ext>
            </p:extLst>
          </p:nvPr>
        </p:nvGraphicFramePr>
        <p:xfrm>
          <a:off x="683568" y="1397000"/>
          <a:ext cx="78488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6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r>
              <a:rPr lang="en-US" altLang="zh-TW" dirty="0" err="1" smtClean="0"/>
              <a:t>eduAdmin</a:t>
            </a:r>
            <a:r>
              <a:rPr lang="en-US" altLang="zh-TW" dirty="0" smtClean="0"/>
              <a:t> </a:t>
            </a:r>
            <a:r>
              <a:rPr lang="en-US" altLang="zh-TW" smtClean="0"/>
              <a:t>ER </a:t>
            </a:r>
            <a:r>
              <a:rPr lang="en-US" altLang="zh-TW" smtClean="0"/>
              <a:t>model…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7" y="1556792"/>
            <a:ext cx="8389565" cy="47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274</Words>
  <Application>Microsoft Office PowerPoint</Application>
  <PresentationFormat>如螢幕大小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Office 佈景主題</vt:lpstr>
      <vt:lpstr>校園訊息推播系統</vt:lpstr>
      <vt:lpstr>設計原則&amp;目標</vt:lpstr>
      <vt:lpstr>系統架構</vt:lpstr>
      <vt:lpstr>架構說明</vt:lpstr>
      <vt:lpstr>使用者案例(Use case)</vt:lpstr>
      <vt:lpstr>系統功能</vt:lpstr>
      <vt:lpstr> eduAdmin ER model…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a1</cp:lastModifiedBy>
  <cp:revision>61</cp:revision>
  <dcterms:created xsi:type="dcterms:W3CDTF">2021-03-13T09:48:30Z</dcterms:created>
  <dcterms:modified xsi:type="dcterms:W3CDTF">2021-03-31T08:29:50Z</dcterms:modified>
</cp:coreProperties>
</file>