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FF1FF-CB5E-315D-0824-C83EADE1F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F6A170-0B56-5A3F-B5B5-86193D02E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18146B-3FC8-120E-769E-1256AD0E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180AFB-3295-04F5-7CD5-2422A998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4FFAE3-D843-0406-ED8E-2C49A027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967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03755-79CB-98FB-FEE3-1CF766C2A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FF8A58-648C-10FC-65CF-D39CB3144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87A355-36BC-0E3A-3A39-6F2985CA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9C180B-46DF-0CF8-0D45-800A7B30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12B08-11B5-64F3-6859-69CBF1B2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96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0552BE-54E4-6393-13FF-6B256E097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F26117-1734-FE6A-2C98-24B7FF1F4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40E304-BB1E-2A1D-D6BD-E2B431146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54BBB1-3676-2766-B1F4-19E34688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97D428-60F3-5FCF-8FBF-9727D7A3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2632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D3E5D-354F-2185-6214-73D2348F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3DEC3-7D45-0968-F4F5-234843AF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DCFC5F-FF45-4D65-5E4E-218B03F9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4F9F96-D8BD-A0EF-B41E-0ABBD8EF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3A0D7-6D2F-AE58-F3B0-00281B42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092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6B5C8-95CC-3ED0-F0CE-9DB9C36B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338008-777B-3052-A98D-692EDA737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495A8E-D26D-40E7-EB6E-65219513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570E5A-142D-A06A-9D0A-683CB665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101AF1-C26B-F1B6-271F-0770CB8F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907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28DD-7212-B0CC-5990-8C0FAC91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77D43-DE60-1D89-E692-E3917B32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36F94D-1F58-5545-EC05-B074B713A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F24DDF-09D1-6BB5-962D-488402F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F1D489-3B49-07DD-FC25-BABBE6F7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B28A82-A9C5-C8D8-51A3-B79641DB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41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D0CB9-0DCA-35BD-610A-337C8E7B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4A8632-9D15-8B32-8875-03CA0394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B989D3-6D18-31B8-8320-4D61F4EE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8A7C92-9D40-571A-A588-D4EAC28BE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E7475C-F374-FAE8-6935-E6D5042D9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E46B2C-BAD5-04CA-9D52-5C54B215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4060C4-FF5E-B2A8-5423-1B4CF66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021079-D5DC-3A0E-6C3D-5B033CEE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9F7CF-FC53-A730-A108-6DC3D5FF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B3EC6CB-828B-9B23-5B2A-5FD93923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68E0E72-FC08-76D4-CBEB-46FEA7C0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E75A60-80C5-AC69-33BA-9951A2CA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535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D20B8D-CB5C-2052-E983-DAF16630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991163B-EE70-EA7E-24FB-FD9B11F8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A668E1-2A38-2BDF-F3DB-BBBF011D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2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AC1FD-429F-DE29-0C88-9E1FCBFC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1C37AA-BA3F-D203-6C75-AFD289E4F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F28532-6C39-D9D5-D300-34579232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469E98-39AE-8D17-1638-9076D933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54253-9170-7B5D-7D8F-F3DBCE24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0F7CA6-0315-D190-1B1F-B2832DD6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95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1669-0E0A-D920-6465-60D16A40E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968FA0-526A-3A3E-4ED6-C4FD5D5AC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3DA5C7-0110-B079-8745-1CB17E92A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23C23E-BBAA-1516-BF76-F79B9705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78150C-4AFA-1344-D400-28233A48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DCEA54-C0D8-DD96-3B61-3D8CD755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63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520A95-40FB-46A1-3AB2-B140B40C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E655E-9BCC-A4B2-E890-68DB88F3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5C8FB1-B70E-9389-F82F-D08B34940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8DEA3-BE59-4D72-8E6B-35A917694636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7E47C5-50E6-2197-A1EC-310139CF4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7F58B-9DCB-E94E-1A06-78CF0F82E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7ECBC-5DFD-40D0-A18F-3B1BA394DB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66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9AACB9-D818-6DA5-FD20-7E132DFD2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s-ES" sz="4200"/>
              <a:t>Me llamo Ian Joab nací el 28 de febrero del 2009 en Culiacán Sinaloa</a:t>
            </a:r>
            <a:endParaRPr lang="es-MX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47325-E667-C826-C945-2CA9C9787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endParaRPr lang="es-MX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90E70EB-6624-5B3E-46E6-5D16F140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92" y="612648"/>
            <a:ext cx="4224529" cy="56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57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Me llamo Ian Joab nací el 28 de febrero del 2009 en Culiacán Sinaloa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Gordillo</dc:creator>
  <cp:lastModifiedBy>Oscar Gordillo</cp:lastModifiedBy>
  <cp:revision>2</cp:revision>
  <dcterms:created xsi:type="dcterms:W3CDTF">2025-03-22T04:25:40Z</dcterms:created>
  <dcterms:modified xsi:type="dcterms:W3CDTF">2025-04-04T05:55:15Z</dcterms:modified>
</cp:coreProperties>
</file>