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E8F7B-D1F2-566C-E9B3-49E651C73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776FFE-EF55-1AA0-68BD-857EBDE5B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6780EC-1914-AFE1-66EC-94F78FFB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B7EA-B20B-45C8-B162-D52A2142C0D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7D957A-BB8F-AAD8-4CD3-6E8FF988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7B8E8-8DB7-7B4D-05D9-C3009658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276F-50C1-4647-BB15-6C65B9FD34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743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555EC-4691-2645-B624-FE80C9A4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BC15AA-B968-D55D-3844-77E55B0B9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C6516-3D27-70F9-70FA-939F2A7F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B7EA-B20B-45C8-B162-D52A2142C0D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7CAF06-D070-60C1-83C8-B687F3D1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EACF18-6F28-4A3A-8680-46FB28D6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276F-50C1-4647-BB15-6C65B9FD34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19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8B9813-61C3-CB5D-9ACC-F7824095C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67F366-63FD-7B23-E2CC-0F2DAEF68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AE84A-507C-6B06-7FA4-E108A3F5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B7EA-B20B-45C8-B162-D52A2142C0D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537296-D91E-F61C-B443-E412E89E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3B3976-266A-427F-D244-D61BF633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276F-50C1-4647-BB15-6C65B9FD34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328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BC8E9-5501-A3C0-5551-F003554D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A20222-35A0-A497-44A1-1F7A146F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6EF65D-028B-879C-C253-6FDD6119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B7EA-B20B-45C8-B162-D52A2142C0D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AC01D6-5E05-0813-1A77-0945071B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FBC90B-3DBA-115E-D548-E42305DB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276F-50C1-4647-BB15-6C65B9FD34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649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AC6FD-D311-A8DA-17EA-E0F1D200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8D611D-88DA-202D-8027-EDCC89710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0047A6-5A13-063F-DBD0-C10A6B33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B7EA-B20B-45C8-B162-D52A2142C0D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87DA5F-9158-9C1A-954D-45045621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972ECF-D3E3-0599-ED59-81DA956B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276F-50C1-4647-BB15-6C65B9FD34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80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8211C-F188-F12B-0BDF-23916129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A5A5D-6A29-6734-A0C3-285F9183F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533C62-6E1E-FC0A-1A5D-6903BE43E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6D1769-043D-20DD-9B5A-AAFF9199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B7EA-B20B-45C8-B162-D52A2142C0D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7DB62C-B714-C08E-32C2-6100FB3A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EC38F8-E33E-280E-CC21-47ADDBA6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276F-50C1-4647-BB15-6C65B9FD34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03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37985-D19C-A929-4425-07ABC6764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29C12D-90FA-221E-7120-83EC5C821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09BA9E-450B-E020-A60F-E5ED71FC8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9435E2-86D9-725D-D901-942CACE45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C16B0D-B0D8-E810-59EA-B90B90771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410CAF-F42F-DD29-8AAA-F98E8488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B7EA-B20B-45C8-B162-D52A2142C0D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B6CD0A-C94C-18BA-ABFF-71786356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935E1D-A619-4094-2D0A-5AE1F45C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276F-50C1-4647-BB15-6C65B9FD34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722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5116E-E716-8533-4944-A919F8EB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28FA14-257E-84CD-AA2E-40A2FB51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B7EA-B20B-45C8-B162-D52A2142C0D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995AC4-6350-DB1F-213C-59783539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B33218-E92D-98E1-DF06-CFB39063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276F-50C1-4647-BB15-6C65B9FD34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017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446F17-20A4-389B-361F-E673FEEE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B7EA-B20B-45C8-B162-D52A2142C0D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C53CBC-B075-6EF6-E4FA-AED9ABCE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B943E5-1615-2DD1-507F-B79EA7C4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276F-50C1-4647-BB15-6C65B9FD34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974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BE010-8098-11AB-B993-F7E82CCD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9F1581-DEC1-164C-3A05-9E3FA30CE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2B59A2-40DC-CBDA-379E-E19E76345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CFC420-097D-88B5-AFBF-0A023C44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B7EA-B20B-45C8-B162-D52A2142C0D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E3FFA8-F13F-935E-07E8-187D9A02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461BD4-48B7-5F39-C9F6-B3D2BED6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276F-50C1-4647-BB15-6C65B9FD34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08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D6A37-FB05-E108-FBDC-09F92F65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A72068-3101-DB98-6658-6804AB3C8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3B8715-C1F4-B6DF-8A1B-D5950EA4E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960042-31BD-EA87-C9F5-BE8A72AC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B7EA-B20B-45C8-B162-D52A2142C0D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6F80D7-9642-F9D2-C0BF-0E9CFFD3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774D03-4069-532F-66B7-F8F4684E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276F-50C1-4647-BB15-6C65B9FD34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258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197B9A-DD79-D936-8FF3-1537BE23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B981EB-338A-E6D7-FFAA-53DA474E4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0516C3-28B6-05D3-F7CA-D87CC2508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A4B7EA-B20B-45C8-B162-D52A2142C0D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18C4A1-E480-678F-BAB3-959C00116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5C6689-62A2-75AA-D8AC-790A11277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33276F-50C1-4647-BB15-6C65B9FD34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341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14B5B-D5ED-EC4F-AAF2-E1796EF04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Ian Joab Gordillo Partida </a:t>
            </a:r>
            <a:br>
              <a:rPr lang="es-ES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854DBD-9689-5386-9F1F-26506C1C0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Naci</a:t>
            </a:r>
            <a:r>
              <a:rPr lang="es-ES" dirty="0"/>
              <a:t> en el año 2009 del 28 de febrero, soy originario de </a:t>
            </a:r>
            <a:r>
              <a:rPr lang="es-ES" dirty="0" err="1"/>
              <a:t>culiacan</a:t>
            </a:r>
            <a:r>
              <a:rPr lang="es-ES" dirty="0"/>
              <a:t> Sinaloa </a:t>
            </a:r>
            <a:r>
              <a:rPr lang="es-ES" dirty="0" err="1"/>
              <a:t>mexico</a:t>
            </a:r>
            <a:r>
              <a:rPr lang="es-ES"/>
              <a:t> 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5382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Ian Joab Gordillo Partida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Gordillo</dc:creator>
  <cp:lastModifiedBy>Oscar Gordillo</cp:lastModifiedBy>
  <cp:revision>1</cp:revision>
  <dcterms:created xsi:type="dcterms:W3CDTF">2025-02-14T02:36:24Z</dcterms:created>
  <dcterms:modified xsi:type="dcterms:W3CDTF">2025-02-14T02:38:42Z</dcterms:modified>
</cp:coreProperties>
</file>