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ew.ntpu.edu.tw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課?</a:t>
            </a:r>
            <a:r>
              <a:rPr/>
              <a:t>?練習模</a:t>
            </a:r>
            <a:r>
              <a:rPr/>
              <a:t>&lt;89&gt;&lt;88&gt;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2020-09-23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</a:t>
            </a:r>
            <a:r>
              <a:rPr>
                <a:hlinkClick r:id="rId2"/>
              </a:rPr>
              <a:t>NTPU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課??練習模&lt;89&gt;&lt;88&gt;</dc:title>
  <dc:creator>Ian</dc:creator>
  <cp:keywords/>
  <dcterms:created xsi:type="dcterms:W3CDTF">2020-09-23T06:44:24Z</dcterms:created>
  <dcterms:modified xsi:type="dcterms:W3CDTF">2020-09-23T06:44:24Z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2020-09-23</vt:lpwstr>
  </property>
  <property fmtid="{D5CDD505-2E9C-101B-9397-08002B2CF9AE}" pid="3" name="output">
    <vt:lpwstr>powerpoint_presentation</vt:lpwstr>
  </property>
  <property fmtid="{D5CDD505-2E9C-101B-9397-08002B2CF9AE}" pid="4" name="params">
    <vt:lpwstr/>
  </property>
</Properties>
</file>