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17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5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6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53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6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6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62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62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04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test2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3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test2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亦恩 鄭</dc:creator>
  <cp:lastModifiedBy>亦恩 鄭</cp:lastModifiedBy>
  <cp:revision>2</cp:revision>
  <dcterms:created xsi:type="dcterms:W3CDTF">2021-11-20T07:24:04Z</dcterms:created>
  <dcterms:modified xsi:type="dcterms:W3CDTF">2021-11-20T07:25:39Z</dcterms:modified>
</cp:coreProperties>
</file>