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612-5F74-4359-B84C-83032998D8D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F216-4E14-49C1-86EF-CC40E9855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17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612-5F74-4359-B84C-83032998D8D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F216-4E14-49C1-86EF-CC40E9855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55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612-5F74-4359-B84C-83032998D8D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F216-4E14-49C1-86EF-CC40E9855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76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612-5F74-4359-B84C-83032998D8D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F216-4E14-49C1-86EF-CC40E9855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16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612-5F74-4359-B84C-83032998D8D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F216-4E14-49C1-86EF-CC40E9855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18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612-5F74-4359-B84C-83032998D8D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F216-4E14-49C1-86EF-CC40E9855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53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612-5F74-4359-B84C-83032998D8D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F216-4E14-49C1-86EF-CC40E9855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67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612-5F74-4359-B84C-83032998D8D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F216-4E14-49C1-86EF-CC40E9855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46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612-5F74-4359-B84C-83032998D8D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F216-4E14-49C1-86EF-CC40E9855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94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612-5F74-4359-B84C-83032998D8D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F216-4E14-49C1-86EF-CC40E9855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62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612-5F74-4359-B84C-83032998D8D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F216-4E14-49C1-86EF-CC40E9855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62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8612-5F74-4359-B84C-83032998D8D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8F216-4E14-49C1-86EF-CC40E9855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04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test1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130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test1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test1</dc:title>
  <dc:creator>亦恩 鄭</dc:creator>
  <cp:lastModifiedBy>亦恩 鄭</cp:lastModifiedBy>
  <cp:revision>1</cp:revision>
  <dcterms:created xsi:type="dcterms:W3CDTF">2021-11-20T07:24:04Z</dcterms:created>
  <dcterms:modified xsi:type="dcterms:W3CDTF">2021-11-20T07:24:15Z</dcterms:modified>
</cp:coreProperties>
</file>