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8" r:id="rId6"/>
    <p:sldId id="289" r:id="rId7"/>
    <p:sldId id="290" r:id="rId8"/>
    <p:sldId id="286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7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21/11/2022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735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186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2519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3365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CEA549-D5CD-4EAF-92DD-F120BAE2B00B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5744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56247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E704EA-5CB1-494A-9524-E0FAE6BBE6C4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6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842E49-C804-4EEC-9941-A438EC0B005D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52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CB7135-DC88-46C5-8577-B4652D9D518F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296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BDDAF-5FB4-4645-B812-33656A6F2B85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342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9344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21/11/2022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5220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66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962ED0-6EBE-C373-2D8E-A03E32FFA71F}"/>
              </a:ext>
            </a:extLst>
          </p:cNvPr>
          <p:cNvSpPr/>
          <p:nvPr/>
        </p:nvSpPr>
        <p:spPr>
          <a:xfrm>
            <a:off x="7389962" y="1549400"/>
            <a:ext cx="4382938" cy="2959100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464" y="1687093"/>
            <a:ext cx="3485073" cy="921894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Dungeons and cards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465" y="2848458"/>
            <a:ext cx="3485072" cy="1660042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>
                <a:solidFill>
                  <a:schemeClr val="bg1"/>
                </a:solidFill>
              </a:rPr>
              <a:t>Ian Aguilar Ramírez</a:t>
            </a:r>
          </a:p>
          <a:p>
            <a:pPr algn="l" rtl="0"/>
            <a:r>
              <a:rPr lang="es-ES" sz="2300" dirty="0">
                <a:solidFill>
                  <a:schemeClr val="bg1"/>
                </a:solidFill>
              </a:rPr>
              <a:t>Daniel Méndez Sierra</a:t>
            </a:r>
          </a:p>
          <a:p>
            <a:pPr algn="l" rtl="0"/>
            <a:r>
              <a:rPr lang="es-ES" sz="2300" dirty="0">
                <a:solidFill>
                  <a:schemeClr val="bg1"/>
                </a:solidFill>
              </a:rPr>
              <a:t>David Muñoz Peña</a:t>
            </a:r>
          </a:p>
          <a:p>
            <a:pPr algn="l" rtl="0"/>
            <a:r>
              <a:rPr lang="es-ES" sz="2300" dirty="0">
                <a:solidFill>
                  <a:schemeClr val="bg1"/>
                </a:solidFill>
              </a:rPr>
              <a:t>Andrik Yahir Rosado</a:t>
            </a:r>
            <a:r>
              <a:rPr lang="es-ES" dirty="0">
                <a:solidFill>
                  <a:schemeClr val="bg1"/>
                </a:solidFill>
              </a:rPr>
              <a:t>  </a:t>
            </a:r>
          </a:p>
          <a:p>
            <a:pPr algn="l" rtl="0"/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8F773-9F87-8C84-C515-414820AC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Assets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BCA14-D45C-D506-973A-4CCB6B55B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6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4B980F35-C97C-9AF0-E841-EEF22D94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04" y="872793"/>
            <a:ext cx="2404872" cy="48097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4FC19201-20B9-07F6-011D-F6305E34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n 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B6A4DE9-7407-3E6A-446B-C397FC86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725048"/>
            <a:ext cx="3209544" cy="31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0A46-C7A1-8CCD-5640-6F080665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diagram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D3A4A-D8E2-AF98-9049-9273E248E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7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F580-57DC-AAEB-4C68-7EAFB548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6D605A1-6D7B-EC58-39A4-F09F2443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4" y="702294"/>
            <a:ext cx="11055552" cy="54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5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5D4B-5792-DB41-ECEF-1030726E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Contribution</a:t>
            </a:r>
            <a:r>
              <a:rPr lang="es-MX" dirty="0"/>
              <a:t> </a:t>
            </a:r>
            <a:r>
              <a:rPr lang="es-MX" dirty="0" err="1"/>
              <a:t>tracker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F69BE-1755-DB81-1EA4-997E6B6A5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4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83CEF1-ADCF-0DFB-AF92-B150DADE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69023"/>
            <a:ext cx="10905066" cy="25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5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526</TotalTime>
  <Words>21</Words>
  <Application>Microsoft Office PowerPoint</Application>
  <PresentationFormat>Panorámica</PresentationFormat>
  <Paragraphs>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Savon</vt:lpstr>
      <vt:lpstr>Dungeons and cards</vt:lpstr>
      <vt:lpstr>Assets</vt:lpstr>
      <vt:lpstr>Presentación de PowerPoint</vt:lpstr>
      <vt:lpstr>Class diagram</vt:lpstr>
      <vt:lpstr>Presentación de PowerPoint</vt:lpstr>
      <vt:lpstr>Contribution tracker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cards</dc:title>
  <dc:creator>DANIEL MENDEZ SIERRA</dc:creator>
  <cp:lastModifiedBy>DANIEL MENDEZ SIERRA</cp:lastModifiedBy>
  <cp:revision>24</cp:revision>
  <dcterms:created xsi:type="dcterms:W3CDTF">2022-10-14T04:23:31Z</dcterms:created>
  <dcterms:modified xsi:type="dcterms:W3CDTF">2022-11-22T01:00:02Z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