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4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72008F89-FB53-FDC1-63A8-FAC33CD8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25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861F3F-1876-F71C-55A6-4D29AFF0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676" y="724340"/>
            <a:ext cx="6169917" cy="2742980"/>
          </a:xfrm>
        </p:spPr>
        <p:txBody>
          <a:bodyPr>
            <a:normAutofit/>
          </a:bodyPr>
          <a:lstStyle/>
          <a:p>
            <a:pPr algn="ctr"/>
            <a:r>
              <a:rPr lang="es-MX" dirty="0" err="1">
                <a:solidFill>
                  <a:srgbClr val="FFFFFF"/>
                </a:solidFill>
              </a:rPr>
              <a:t>Dungeons</a:t>
            </a:r>
            <a:r>
              <a:rPr lang="es-MX" dirty="0">
                <a:solidFill>
                  <a:srgbClr val="FFFFFF"/>
                </a:solidFill>
              </a:rPr>
              <a:t> and </a:t>
            </a:r>
            <a:r>
              <a:rPr lang="es-MX" dirty="0" err="1">
                <a:solidFill>
                  <a:srgbClr val="FFFFFF"/>
                </a:solidFill>
              </a:rPr>
              <a:t>Cards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98578-4157-0FAF-42CF-E25BE75D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Final </a:t>
            </a:r>
            <a:r>
              <a:rPr lang="es-MX" dirty="0" err="1">
                <a:solidFill>
                  <a:srgbClr val="FFFFFF"/>
                </a:solidFill>
              </a:rPr>
              <a:t>presentation</a:t>
            </a:r>
            <a:endParaRPr lang="es-MX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82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3E7E8-0CC4-3863-32FC-BA1C4546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stories</a:t>
            </a:r>
            <a:r>
              <a:rPr lang="es-MX" dirty="0"/>
              <a:t> and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diagram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C415B-5C46-96AB-E43D-DE41F405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Definition of the project’s objective and limitations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Multiple changes throughout the first two deliveries</a:t>
            </a:r>
          </a:p>
          <a:p>
            <a:pPr lvl="1"/>
            <a:r>
              <a:rPr lang="en-US" dirty="0"/>
              <a:t>Many different possible implementations</a:t>
            </a:r>
          </a:p>
          <a:p>
            <a:r>
              <a:rPr lang="en-US" dirty="0"/>
              <a:t>Limitations and new ideas</a:t>
            </a:r>
          </a:p>
          <a:p>
            <a:r>
              <a:rPr lang="en-US" dirty="0"/>
              <a:t>Modifications to the class diagram</a:t>
            </a:r>
          </a:p>
          <a:p>
            <a:r>
              <a:rPr lang="en-US" dirty="0"/>
              <a:t>Learn about Unity (class diagram)</a:t>
            </a: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543E5-8DE0-B990-FB44-EC6328E2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792" y="1164092"/>
            <a:ext cx="3157063" cy="46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7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5A025-DB69-FFB5-5FAE-D9979577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Beginning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CC9DA-C6CD-C884-FCAC-38605A8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Assets design</a:t>
            </a:r>
          </a:p>
          <a:p>
            <a:r>
              <a:rPr lang="en-US" dirty="0"/>
              <a:t>Learning about different techniques and tools within Unity</a:t>
            </a:r>
          </a:p>
          <a:p>
            <a:pPr lvl="1"/>
            <a:r>
              <a:rPr lang="en-US" dirty="0"/>
              <a:t>Coherent movement and 2D character design</a:t>
            </a:r>
          </a:p>
          <a:p>
            <a:r>
              <a:rPr lang="en-US" dirty="0"/>
              <a:t>Only one character could move</a:t>
            </a:r>
          </a:p>
          <a:p>
            <a:r>
              <a:rPr lang="en-US" dirty="0"/>
              <a:t>Design and implementation of different visual elements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426" y="0"/>
            <a:ext cx="12208426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2F39EF-E447-4D3C-BA57-A208C78F8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66F52D-66AB-453F-8388-6BC9CFFBD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5A580AD9-33FC-4CAA-87CA-EE6A4953C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38D01B-1599-406D-9D26-0CB053798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C39A6A-6C90-4ADA-964C-099D1B00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3A646F3F-CC5A-484E-A25D-E7BC6F6C4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64A1EC4C-6132-40D1-BBF9-3A2E8B09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0CE6F67-DCA0-02A4-C853-ED1875D4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4" y="702294"/>
            <a:ext cx="11055552" cy="54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C0EFA-C726-A0B7-AC5D-BA81185F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Further development and finished product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21C85-B300-89FA-22CC-AE9CAEBC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Creation and programming of a second character (enemy)</a:t>
            </a:r>
          </a:p>
          <a:p>
            <a:r>
              <a:rPr lang="es-MX"/>
              <a:t>The player can now fight the enemy when nearby</a:t>
            </a:r>
          </a:p>
          <a:p>
            <a:r>
              <a:rPr lang="es-MX"/>
              <a:t>Cards battle</a:t>
            </a:r>
          </a:p>
          <a:p>
            <a:endParaRPr lang="es-MX" dirty="0"/>
          </a:p>
        </p:txBody>
      </p:sp>
      <p:pic>
        <p:nvPicPr>
          <p:cNvPr id="2050" name="Picture 2" descr="imagen">
            <a:extLst>
              <a:ext uri="{FF2B5EF4-FFF2-40B4-BE49-F238E27FC236}">
                <a16:creationId xmlns:a16="http://schemas.microsoft.com/office/drawing/2014/main" id="{C3804F95-B818-9722-C6A7-E994D0B8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352800"/>
            <a:ext cx="59150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1" name="Rectangle 307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13" name="Group 308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114" name="Oval 308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115" name="Freeform: Shape 308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16" name="Freeform: Shape 308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17" name="Freeform: Shape 308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11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120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21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2" name="Texture">
            <a:extLst>
              <a:ext uri="{FF2B5EF4-FFF2-40B4-BE49-F238E27FC236}">
                <a16:creationId xmlns:a16="http://schemas.microsoft.com/office/drawing/2014/main" id="{6ECF82C0-05FE-4A82-B7AC-32C94138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DF0DD8-E347-A965-69FA-40A2306EE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6" b="8759"/>
          <a:stretch/>
        </p:blipFill>
        <p:spPr bwMode="auto">
          <a:xfrm>
            <a:off x="457201" y="602379"/>
            <a:ext cx="11234056" cy="56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5366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DE470A2781E47AC1A51C6B1CC34D6" ma:contentTypeVersion="12" ma:contentTypeDescription="Create a new document." ma:contentTypeScope="" ma:versionID="0eb24be7f6453b0eac426d4688ae23df">
  <xsd:schema xmlns:xsd="http://www.w3.org/2001/XMLSchema" xmlns:xs="http://www.w3.org/2001/XMLSchema" xmlns:p="http://schemas.microsoft.com/office/2006/metadata/properties" xmlns:ns2="0eab85d6-2f78-4413-a41c-2fc0c8de50a3" xmlns:ns3="5efd7d60-bb04-4c77-bf54-03f1ae80e027" targetNamespace="http://schemas.microsoft.com/office/2006/metadata/properties" ma:root="true" ma:fieldsID="bd8802492a992e17316cb63544522cba" ns2:_="" ns3:_="">
    <xsd:import namespace="0eab85d6-2f78-4413-a41c-2fc0c8de50a3"/>
    <xsd:import namespace="5efd7d60-bb04-4c77-bf54-03f1ae80e0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b85d6-2f78-4413-a41c-2fc0c8de5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5f4337c-851c-44ca-868b-d569b18373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d7d60-bb04-4c77-bf54-03f1ae80e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ba113be-5180-447f-bb3d-e39810ed8f31}" ma:internalName="TaxCatchAll" ma:showField="CatchAllData" ma:web="5efd7d60-bb04-4c77-bf54-03f1ae80e0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fd7d60-bb04-4c77-bf54-03f1ae80e027">
      <UserInfo>
        <DisplayName>Programación Orientada a Objetos - LIS Members</DisplayName>
        <AccountId>13</AccountId>
        <AccountType/>
      </UserInfo>
    </SharedWithUsers>
    <TaxCatchAll xmlns="5efd7d60-bb04-4c77-bf54-03f1ae80e027" xsi:nil="true"/>
    <lcf76f155ced4ddcb4097134ff3c332f xmlns="0eab85d6-2f78-4413-a41c-2fc0c8de50a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56CF52-15AF-4DFA-8DE0-FD2985A166CB}"/>
</file>

<file path=customXml/itemProps2.xml><?xml version="1.0" encoding="utf-8"?>
<ds:datastoreItem xmlns:ds="http://schemas.openxmlformats.org/officeDocument/2006/customXml" ds:itemID="{48DEC7B0-32AA-473E-815B-17FD5678CAA7}"/>
</file>

<file path=customXml/itemProps3.xml><?xml version="1.0" encoding="utf-8"?>
<ds:datastoreItem xmlns:ds="http://schemas.openxmlformats.org/officeDocument/2006/customXml" ds:itemID="{A273C7D4-FDAB-460E-BC86-B8BFEEACCB46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Dungeons and Cards</vt:lpstr>
      <vt:lpstr>User stories and class diagram</vt:lpstr>
      <vt:lpstr>Beginning of the implementation</vt:lpstr>
      <vt:lpstr>Presentación de PowerPoint</vt:lpstr>
      <vt:lpstr>Further development and finished product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Cards</dc:title>
  <dc:creator>DANIEL MENDEZ SIERRA</dc:creator>
  <cp:lastModifiedBy>DANIEL MENDEZ SIERRA</cp:lastModifiedBy>
  <cp:revision>21</cp:revision>
  <dcterms:created xsi:type="dcterms:W3CDTF">2022-12-11T22:40:38Z</dcterms:created>
  <dcterms:modified xsi:type="dcterms:W3CDTF">2022-12-12T01:43:57Z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0x01010019ADE470A2781E47AC1A51C6B1CC34D6</vt:lpwstr>
  </property>
</Properties>
</file>