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5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298B"/>
    <a:srgbClr val="A56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2D1-1CBC-4BD3-B829-094CEB768B18}" type="datetimeFigureOut">
              <a:rPr lang="en-US" smtClean="0"/>
              <a:t>11/07/2014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452-A77C-4544-933F-96133CF1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2D1-1CBC-4BD3-B829-094CEB768B18}" type="datetimeFigureOut">
              <a:rPr lang="en-US" smtClean="0"/>
              <a:t>11/07/2014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452-A77C-4544-933F-96133CF1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9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2D1-1CBC-4BD3-B829-094CEB768B18}" type="datetimeFigureOut">
              <a:rPr lang="en-US" smtClean="0"/>
              <a:t>11/07/2014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452-A77C-4544-933F-96133CF1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2D1-1CBC-4BD3-B829-094CEB768B18}" type="datetimeFigureOut">
              <a:rPr lang="en-US" smtClean="0"/>
              <a:t>11/07/2014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452-A77C-4544-933F-96133CF1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2D1-1CBC-4BD3-B829-094CEB768B18}" type="datetimeFigureOut">
              <a:rPr lang="en-US" smtClean="0"/>
              <a:t>11/07/2014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452-A77C-4544-933F-96133CF1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1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2D1-1CBC-4BD3-B829-094CEB768B18}" type="datetimeFigureOut">
              <a:rPr lang="en-US" smtClean="0"/>
              <a:t>11/07/2014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452-A77C-4544-933F-96133CF1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8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2D1-1CBC-4BD3-B829-094CEB768B18}" type="datetimeFigureOut">
              <a:rPr lang="en-US" smtClean="0"/>
              <a:t>11/07/2014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452-A77C-4544-933F-96133CF1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2D1-1CBC-4BD3-B829-094CEB768B18}" type="datetimeFigureOut">
              <a:rPr lang="en-US" smtClean="0"/>
              <a:t>11/07/2014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452-A77C-4544-933F-96133CF1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2D1-1CBC-4BD3-B829-094CEB768B18}" type="datetimeFigureOut">
              <a:rPr lang="en-US" smtClean="0"/>
              <a:t>11/07/2014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452-A77C-4544-933F-96133CF1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1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2D1-1CBC-4BD3-B829-094CEB768B18}" type="datetimeFigureOut">
              <a:rPr lang="en-US" smtClean="0"/>
              <a:t>11/07/2014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452-A77C-4544-933F-96133CF1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2D1-1CBC-4BD3-B829-094CEB768B18}" type="datetimeFigureOut">
              <a:rPr lang="en-US" smtClean="0"/>
              <a:t>11/07/2014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452-A77C-4544-933F-96133CF1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2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92D1-1CBC-4BD3-B829-094CEB768B18}" type="datetimeFigureOut">
              <a:rPr lang="en-US" smtClean="0"/>
              <a:t>11/07/2014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4452-A77C-4544-933F-96133CF1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jpeg"/><Relationship Id="rId5" Type="http://schemas.openxmlformats.org/officeDocument/2006/relationships/image" Target="../media/image9.jpe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401" y="1099595"/>
            <a:ext cx="9144000" cy="4007674"/>
          </a:xfrm>
        </p:spPr>
        <p:txBody>
          <a:bodyPr>
            <a:noAutofit/>
          </a:bodyPr>
          <a:lstStyle/>
          <a:p>
            <a:r>
              <a:rPr lang="en-US" sz="13800" dirty="0" smtClean="0">
                <a:latin typeface="AR JULIAN" panose="02000000000000000000" pitchFamily="2" charset="0"/>
              </a:rPr>
              <a:t>Hero</a:t>
            </a:r>
            <a:br>
              <a:rPr lang="en-US" sz="13800" dirty="0" smtClean="0">
                <a:latin typeface="AR JULIAN" panose="02000000000000000000" pitchFamily="2" charset="0"/>
              </a:rPr>
            </a:br>
            <a:r>
              <a:rPr lang="en-US" sz="13800" dirty="0" smtClean="0">
                <a:latin typeface="AR JULIAN" panose="02000000000000000000" pitchFamily="2" charset="0"/>
              </a:rPr>
              <a:t>Brawler</a:t>
            </a:r>
            <a:endParaRPr lang="en-US" sz="13800" dirty="0">
              <a:latin typeface="AR JULIA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0829" y="4878728"/>
            <a:ext cx="498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 JULIAN" panose="02000000000000000000" pitchFamily="2" charset="0"/>
              </a:rPr>
              <a:t>Ian Albuquerque Raymundo da Silva</a:t>
            </a:r>
          </a:p>
          <a:p>
            <a:pPr algn="ctr"/>
            <a:r>
              <a:rPr lang="en-US" dirty="0" smtClean="0">
                <a:latin typeface="AR JULIAN" panose="02000000000000000000" pitchFamily="2" charset="0"/>
              </a:rPr>
              <a:t>Mau</a:t>
            </a:r>
            <a:r>
              <a:rPr lang="pt-BR" dirty="0" err="1" smtClean="0">
                <a:latin typeface="AR JULIAN" panose="02000000000000000000" pitchFamily="2" charset="0"/>
              </a:rPr>
              <a:t>rício</a:t>
            </a:r>
            <a:r>
              <a:rPr lang="pt-BR" dirty="0" smtClean="0">
                <a:latin typeface="AR JULIAN" panose="02000000000000000000" pitchFamily="2" charset="0"/>
              </a:rPr>
              <a:t> Pedro Vieira</a:t>
            </a:r>
            <a:endParaRPr lang="en-US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ceu-lang.org/img/ce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422" y="958387"/>
            <a:ext cx="3810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upload.wikimedia.org/wikipedia/en/e/e8/Sd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60" y="3450462"/>
            <a:ext cx="43529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pcworld.com/images/article/2012/02/win8logo-1132444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204">
            <a:off x="2937915" y="2577583"/>
            <a:ext cx="5833394" cy="122905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5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56285" y="908099"/>
            <a:ext cx="10122860" cy="5727676"/>
            <a:chOff x="876876" y="74722"/>
            <a:chExt cx="10122860" cy="5727676"/>
          </a:xfrm>
        </p:grpSpPr>
        <p:pic>
          <p:nvPicPr>
            <p:cNvPr id="1046" name="Picture 22" descr="https://encrypted-tbn3.gstatic.com/images?q=tbn:ANd9GcQMKqNGMstfOuJwHWQb1ZDrFXw7J_e2mfsstAYbjDBQtNNZzr0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150" y="3504942"/>
              <a:ext cx="2122007" cy="2169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876876" y="4889543"/>
              <a:ext cx="10122860" cy="9128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4925"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Below"/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775041" y="4810071"/>
              <a:ext cx="634213" cy="2303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88911" y="2546778"/>
              <a:ext cx="2195180" cy="826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4925"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Below"/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forums.oce.leagueoflegends.com/board/attachment.php?attachmentid=12261&amp;d=140827799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6427" y="1383175"/>
              <a:ext cx="1183425" cy="118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6991452" y="2539015"/>
              <a:ext cx="2195180" cy="826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4925"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Below"/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http://fc08.deviantart.net/fs70/f/2013/226/b/8/imp_midna_by_spookie_sweets-d6i4h0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109" y="681578"/>
              <a:ext cx="1278061" cy="159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mariowiki.com/images/thumb/5/59/Yoshikid.jpg/200px-Yoshikid.jp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786" y="3947670"/>
              <a:ext cx="1133956" cy="9695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3.bp.blogspot.com/-T2Bmm3zNHOc/T109tTyWBiI/AAAAAAAAGvY/4MUCIdu67BU/s400/dyn002_original_384_397_jpeg_2652827_a48dadc0a9a7062cf6a4c8dbb991e7a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97535" flipH="1">
              <a:off x="1384321" y="3775672"/>
              <a:ext cx="1180289" cy="1313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Oval 25"/>
            <p:cNvSpPr/>
            <p:nvPr/>
          </p:nvSpPr>
          <p:spPr>
            <a:xfrm>
              <a:off x="3516137" y="4478735"/>
              <a:ext cx="2046146" cy="8391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0" name="Picture 16" descr="http://bbsimg.ngfiles.com/15/20954000/ngbbs4bac66fc23898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223" y="3251683"/>
              <a:ext cx="2301472" cy="1978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94676" y="2530781"/>
              <a:ext cx="739514" cy="496922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863301" y="2952234"/>
              <a:ext cx="454213" cy="659395"/>
              <a:chOff x="876876" y="989636"/>
              <a:chExt cx="454213" cy="65939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876876" y="989636"/>
                <a:ext cx="4542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latin typeface="Impact" panose="020B0806030902050204" pitchFamily="34" charset="0"/>
                  </a:rPr>
                  <a:t>P1</a:t>
                </a:r>
                <a:endParaRPr lang="en-US" sz="2400" dirty="0">
                  <a:solidFill>
                    <a:srgbClr val="FF000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960792" y="1402152"/>
                <a:ext cx="286380" cy="246879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516137" y="574520"/>
              <a:ext cx="500278" cy="659395"/>
              <a:chOff x="876876" y="989636"/>
              <a:chExt cx="500278" cy="659395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876876" y="989636"/>
                <a:ext cx="500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  <a:latin typeface="Impact" panose="020B0806030902050204" pitchFamily="34" charset="0"/>
                  </a:rPr>
                  <a:t>P2</a:t>
                </a:r>
                <a:endParaRPr lang="en-US" sz="2400" dirty="0">
                  <a:solidFill>
                    <a:srgbClr val="0070C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0800000">
                <a:off x="960792" y="1402152"/>
                <a:ext cx="286380" cy="246879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117769" y="74722"/>
              <a:ext cx="500278" cy="680342"/>
              <a:chOff x="876876" y="968689"/>
              <a:chExt cx="500278" cy="68034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876876" y="968689"/>
                <a:ext cx="500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C000"/>
                    </a:solidFill>
                    <a:latin typeface="Impact" panose="020B0806030902050204" pitchFamily="34" charset="0"/>
                  </a:rPr>
                  <a:t>P4</a:t>
                </a:r>
                <a:endParaRPr lang="en-US" sz="2400" dirty="0">
                  <a:solidFill>
                    <a:srgbClr val="FFC00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10800000">
                <a:off x="960792" y="1402152"/>
                <a:ext cx="286380" cy="24687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154170" y="3271459"/>
              <a:ext cx="500278" cy="680342"/>
              <a:chOff x="876876" y="968689"/>
              <a:chExt cx="500278" cy="68034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876876" y="968689"/>
                <a:ext cx="500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B050"/>
                    </a:solidFill>
                    <a:latin typeface="Impact" panose="020B0806030902050204" pitchFamily="34" charset="0"/>
                  </a:rPr>
                  <a:t>P3</a:t>
                </a:r>
                <a:endParaRPr lang="en-US" sz="2400" dirty="0">
                  <a:solidFill>
                    <a:srgbClr val="00B0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 rot="10800000">
                <a:off x="960792" y="1402152"/>
                <a:ext cx="286380" cy="246879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48" name="Picture 24" descr="http://img1.wikia.nocookie.net/__cb20140612034301/zelda/images/2/25/Midna_(Hyrule_Warriors)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" t="21136" r="7211" b="33390"/>
          <a:stretch/>
        </p:blipFill>
        <p:spPr bwMode="auto">
          <a:xfrm>
            <a:off x="167927" y="145182"/>
            <a:ext cx="1290577" cy="1307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>
                <a:lumMod val="85000"/>
                <a:lumOff val="1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4" name="Rectangle 23"/>
          <p:cNvSpPr/>
          <p:nvPr/>
        </p:nvSpPr>
        <p:spPr>
          <a:xfrm>
            <a:off x="1592372" y="122609"/>
            <a:ext cx="2019748" cy="24349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Impact" panose="020B0806030902050204" pitchFamily="34" charset="0"/>
              </a:rPr>
              <a:t>350 / 350 HP</a:t>
            </a:r>
            <a:endParaRPr lang="en-US" sz="1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92372" y="421803"/>
            <a:ext cx="2019748" cy="2317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Impact" panose="020B0806030902050204" pitchFamily="34" charset="0"/>
              </a:rPr>
              <a:t>120 / 120 MP</a:t>
            </a:r>
            <a:endParaRPr lang="en-US" sz="1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2556" y="1489080"/>
            <a:ext cx="1376145" cy="241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Midna</a:t>
            </a:r>
            <a:endParaRPr lang="en-US" sz="1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pic>
        <p:nvPicPr>
          <p:cNvPr id="1050" name="Picture 26" descr="http://img2.wikia.nocookie.net/__cb20120830060346/leagueoflegends/images/8/8f/Dark_Spher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32" y="1170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hydra-media.cursecdn.com/lol.gamepedia.com/6/66/ScatterTheWeak.png?version=bff18cf4d5dbb60f0b9cfebd25a008b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947" y="12260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dota2.gk99.com/images/hero/dark_seer_vacuum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940" y="122609"/>
            <a:ext cx="6095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wow.zamimg.com/images/wow/icons/large/spell_shadow_soulgem.jpg"/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54" y="1170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9468982" y="525669"/>
            <a:ext cx="4163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n-US" sz="36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198023" y="532154"/>
            <a:ext cx="4163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</a:t>
            </a:r>
            <a:endParaRPr lang="en-US" sz="36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997359" y="532154"/>
            <a:ext cx="4163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</a:t>
            </a:r>
            <a:endParaRPr lang="en-US" sz="36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732352" y="532154"/>
            <a:ext cx="4163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endParaRPr lang="en-US" sz="36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3290" y="178211"/>
            <a:ext cx="59226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12s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25819" y="724460"/>
            <a:ext cx="268888" cy="268888"/>
          </a:xfrm>
          <a:prstGeom prst="ellipse">
            <a:avLst/>
          </a:prstGeom>
          <a:solidFill>
            <a:srgbClr val="6A298B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12882" y="728230"/>
            <a:ext cx="268888" cy="268888"/>
          </a:xfrm>
          <a:prstGeom prst="ellipse">
            <a:avLst/>
          </a:prstGeom>
          <a:solidFill>
            <a:srgbClr val="6A298B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245335" y="722796"/>
            <a:ext cx="268888" cy="268888"/>
          </a:xfrm>
          <a:prstGeom prst="ellipse">
            <a:avLst/>
          </a:prstGeom>
          <a:solidFill>
            <a:srgbClr val="6A298B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339" y="220441"/>
            <a:ext cx="3942145" cy="1325563"/>
          </a:xfrm>
        </p:spPr>
        <p:txBody>
          <a:bodyPr>
            <a:normAutofit/>
          </a:bodyPr>
          <a:lstStyle/>
          <a:p>
            <a:r>
              <a:rPr lang="pt-BR" sz="6600" dirty="0" err="1" smtClean="0">
                <a:latin typeface="AR JULIAN" panose="02000000000000000000" pitchFamily="2" charset="0"/>
              </a:rPr>
              <a:t>Features</a:t>
            </a:r>
            <a:endParaRPr lang="en-US" sz="66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87" y="1504708"/>
            <a:ext cx="10890813" cy="4844005"/>
          </a:xfrm>
        </p:spPr>
        <p:txBody>
          <a:bodyPr/>
          <a:lstStyle/>
          <a:p>
            <a:r>
              <a:rPr lang="pt-BR" dirty="0" smtClean="0">
                <a:latin typeface="AR JULIAN" panose="02000000000000000000" pitchFamily="2" charset="0"/>
              </a:rPr>
              <a:t>4 PLAYER ONLINE MULTIPLAYER</a:t>
            </a:r>
          </a:p>
          <a:p>
            <a:r>
              <a:rPr lang="pt-BR" dirty="0" smtClean="0">
                <a:latin typeface="AR JULIAN" panose="02000000000000000000" pitchFamily="2" charset="0"/>
              </a:rPr>
              <a:t>TONS OF UNLOCKABLE CHARACTERS</a:t>
            </a:r>
          </a:p>
          <a:p>
            <a:r>
              <a:rPr lang="pt-BR" dirty="0" smtClean="0">
                <a:latin typeface="AR JULIAN" panose="02000000000000000000" pitchFamily="2" charset="0"/>
              </a:rPr>
              <a:t>STAGE EDITOR</a:t>
            </a:r>
          </a:p>
          <a:p>
            <a:r>
              <a:rPr lang="pt-BR" dirty="0">
                <a:latin typeface="AR JULIAN" panose="02000000000000000000" pitchFamily="2" charset="0"/>
              </a:rPr>
              <a:t>SURVIVAL </a:t>
            </a:r>
            <a:r>
              <a:rPr lang="pt-BR" dirty="0" smtClean="0">
                <a:latin typeface="AR JULIAN" panose="02000000000000000000" pitchFamily="2" charset="0"/>
              </a:rPr>
              <a:t>MODE</a:t>
            </a:r>
          </a:p>
          <a:p>
            <a:r>
              <a:rPr lang="pt-BR" dirty="0" smtClean="0">
                <a:latin typeface="AR JULIAN" panose="02000000000000000000" pitchFamily="2" charset="0"/>
              </a:rPr>
              <a:t>ITEMS AND HERO CUSTOMIZATION</a:t>
            </a:r>
          </a:p>
          <a:p>
            <a:r>
              <a:rPr lang="pt-BR" dirty="0" smtClean="0">
                <a:latin typeface="AR JULIAN" panose="02000000000000000000" pitchFamily="2" charset="0"/>
              </a:rPr>
              <a:t>ACHIEVEMENTS</a:t>
            </a:r>
          </a:p>
          <a:p>
            <a:r>
              <a:rPr lang="pt-BR" dirty="0" smtClean="0">
                <a:latin typeface="AR JULIAN" panose="02000000000000000000" pitchFamily="2" charset="0"/>
              </a:rPr>
              <a:t>STORY MODE</a:t>
            </a:r>
          </a:p>
          <a:p>
            <a:r>
              <a:rPr lang="pt-BR" dirty="0" smtClean="0">
                <a:latin typeface="AR JULIAN" panose="02000000000000000000" pitchFamily="2" charset="0"/>
              </a:rPr>
              <a:t>BOSS MODE</a:t>
            </a:r>
          </a:p>
        </p:txBody>
      </p:sp>
    </p:spTree>
    <p:extLst>
      <p:ext uri="{BB962C8B-B14F-4D97-AF65-F5344CB8AC3E}">
        <p14:creationId xmlns:p14="http://schemas.microsoft.com/office/powerpoint/2010/main" val="26583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339" y="220441"/>
            <a:ext cx="3942145" cy="1325563"/>
          </a:xfrm>
        </p:spPr>
        <p:txBody>
          <a:bodyPr>
            <a:normAutofit/>
          </a:bodyPr>
          <a:lstStyle/>
          <a:p>
            <a:r>
              <a:rPr lang="pt-BR" sz="6600" dirty="0" err="1" smtClean="0">
                <a:latin typeface="AR JULIAN" panose="02000000000000000000" pitchFamily="2" charset="0"/>
              </a:rPr>
              <a:t>Features</a:t>
            </a:r>
            <a:endParaRPr lang="en-US" sz="66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87" y="1504708"/>
            <a:ext cx="10890813" cy="4844005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AR JULIAN" panose="02000000000000000000" pitchFamily="2" charset="0"/>
              </a:rPr>
              <a:t>2</a:t>
            </a:r>
            <a:r>
              <a:rPr lang="pt-BR" dirty="0" smtClean="0">
                <a:latin typeface="AR JULIAN" panose="02000000000000000000" pitchFamily="2" charset="0"/>
              </a:rPr>
              <a:t> PLAYER </a:t>
            </a:r>
            <a:r>
              <a:rPr lang="pt-BR" dirty="0" smtClean="0">
                <a:solidFill>
                  <a:srgbClr val="FF0000"/>
                </a:solidFill>
                <a:latin typeface="AR JULIAN" panose="02000000000000000000" pitchFamily="2" charset="0"/>
              </a:rPr>
              <a:t>LOCAL</a:t>
            </a:r>
            <a:r>
              <a:rPr lang="pt-BR" dirty="0" smtClean="0">
                <a:latin typeface="AR JULIAN" panose="02000000000000000000" pitchFamily="2" charset="0"/>
              </a:rPr>
              <a:t>  MULTIPLAYER </a:t>
            </a:r>
            <a:r>
              <a:rPr lang="pt-BR" dirty="0" smtClean="0">
                <a:solidFill>
                  <a:srgbClr val="FF0000"/>
                </a:solidFill>
                <a:latin typeface="AR JULIAN" panose="02000000000000000000" pitchFamily="2" charset="0"/>
              </a:rPr>
              <a:t>(</a:t>
            </a:r>
            <a:r>
              <a:rPr lang="pt-BR" dirty="0" err="1" smtClean="0">
                <a:solidFill>
                  <a:srgbClr val="FF0000"/>
                </a:solidFill>
                <a:latin typeface="AR JULIAN" panose="02000000000000000000" pitchFamily="2" charset="0"/>
              </a:rPr>
              <a:t>lan</a:t>
            </a:r>
            <a:r>
              <a:rPr lang="pt-BR" dirty="0" smtClean="0">
                <a:solidFill>
                  <a:srgbClr val="FF0000"/>
                </a:solidFill>
                <a:latin typeface="AR JULIAN" panose="02000000000000000000" pitchFamily="2" charset="0"/>
              </a:rPr>
              <a:t>)</a:t>
            </a:r>
          </a:p>
          <a:p>
            <a:r>
              <a:rPr lang="pt-BR" dirty="0" smtClean="0">
                <a:latin typeface="AR JULIAN" panose="02000000000000000000" pitchFamily="2" charset="0"/>
              </a:rPr>
              <a:t>  </a:t>
            </a:r>
            <a:r>
              <a:rPr lang="pt-BR" dirty="0" smtClean="0">
                <a:solidFill>
                  <a:srgbClr val="FF0000"/>
                </a:solidFill>
                <a:latin typeface="AR JULIAN" panose="02000000000000000000" pitchFamily="2" charset="0"/>
              </a:rPr>
              <a:t>SOME</a:t>
            </a:r>
            <a:r>
              <a:rPr lang="pt-BR" dirty="0" smtClean="0">
                <a:latin typeface="AR JULIAN" panose="02000000000000000000" pitchFamily="2" charset="0"/>
              </a:rPr>
              <a:t>  UNLOCKABLE CHARACTERS</a:t>
            </a:r>
          </a:p>
          <a:p>
            <a:r>
              <a:rPr lang="pt-BR" dirty="0" smtClean="0">
                <a:latin typeface="AR JULIAN" panose="02000000000000000000" pitchFamily="2" charset="0"/>
              </a:rPr>
              <a:t>STAGE EDITOR</a:t>
            </a:r>
          </a:p>
          <a:p>
            <a:r>
              <a:rPr lang="pt-BR" dirty="0">
                <a:latin typeface="AR JULIAN" panose="02000000000000000000" pitchFamily="2" charset="0"/>
              </a:rPr>
              <a:t>SURVIVAL </a:t>
            </a:r>
            <a:r>
              <a:rPr lang="pt-BR" dirty="0" smtClean="0">
                <a:latin typeface="AR JULIAN" panose="02000000000000000000" pitchFamily="2" charset="0"/>
              </a:rPr>
              <a:t>MODE</a:t>
            </a:r>
          </a:p>
          <a:p>
            <a:r>
              <a:rPr lang="pt-BR" dirty="0" smtClean="0">
                <a:latin typeface="AR JULIAN" panose="02000000000000000000" pitchFamily="2" charset="0"/>
              </a:rPr>
              <a:t>ITEMS AND HERO CUSTOMIZATION</a:t>
            </a:r>
          </a:p>
          <a:p>
            <a:r>
              <a:rPr lang="pt-BR" dirty="0" smtClean="0">
                <a:latin typeface="AR JULIAN" panose="02000000000000000000" pitchFamily="2" charset="0"/>
              </a:rPr>
              <a:t>ACHIEVEMENTS</a:t>
            </a:r>
          </a:p>
          <a:p>
            <a:r>
              <a:rPr lang="pt-BR" dirty="0" smtClean="0">
                <a:latin typeface="AR JULIAN" panose="02000000000000000000" pitchFamily="2" charset="0"/>
              </a:rPr>
              <a:t>STORY MODE</a:t>
            </a:r>
          </a:p>
          <a:p>
            <a:r>
              <a:rPr lang="pt-BR" dirty="0" smtClean="0">
                <a:latin typeface="AR JULIAN" panose="02000000000000000000" pitchFamily="2" charset="0"/>
              </a:rPr>
              <a:t>BOSS MODE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23732" y="4284561"/>
            <a:ext cx="25155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9717" y="4809281"/>
            <a:ext cx="2280212" cy="3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9717" y="5287700"/>
            <a:ext cx="199084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64729" y="601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69717" y="3771417"/>
            <a:ext cx="58220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69717" y="3252486"/>
            <a:ext cx="2806860" cy="231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339" y="220441"/>
            <a:ext cx="4515091" cy="1325563"/>
          </a:xfrm>
        </p:spPr>
        <p:txBody>
          <a:bodyPr>
            <a:normAutofit fontScale="90000"/>
          </a:bodyPr>
          <a:lstStyle/>
          <a:p>
            <a:r>
              <a:rPr lang="pt-BR" sz="6600" dirty="0" smtClean="0">
                <a:latin typeface="AR JULIAN" panose="02000000000000000000" pitchFamily="2" charset="0"/>
              </a:rPr>
              <a:t>TO-DO LIST</a:t>
            </a:r>
            <a:endParaRPr lang="en-US" sz="66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87" y="1504708"/>
            <a:ext cx="10890813" cy="4844005"/>
          </a:xfrm>
        </p:spPr>
        <p:txBody>
          <a:bodyPr/>
          <a:lstStyle/>
          <a:p>
            <a:r>
              <a:rPr lang="pt-BR" dirty="0" smtClean="0">
                <a:latin typeface="AR JULIAN" panose="02000000000000000000" pitchFamily="2" charset="0"/>
              </a:rPr>
              <a:t>PHYSICS ENGINE</a:t>
            </a:r>
          </a:p>
          <a:p>
            <a:pPr lvl="1"/>
            <a:r>
              <a:rPr lang="pt-BR" dirty="0" smtClean="0">
                <a:latin typeface="AR JULIAN" panose="02000000000000000000" pitchFamily="2" charset="0"/>
              </a:rPr>
              <a:t>GRAVITY</a:t>
            </a:r>
          </a:p>
          <a:p>
            <a:pPr lvl="1"/>
            <a:r>
              <a:rPr lang="pt-BR" dirty="0" smtClean="0">
                <a:latin typeface="AR JULIAN" panose="02000000000000000000" pitchFamily="2" charset="0"/>
              </a:rPr>
              <a:t>COLLISION DETECTION</a:t>
            </a:r>
          </a:p>
          <a:p>
            <a:r>
              <a:rPr lang="pt-BR" dirty="0" smtClean="0">
                <a:latin typeface="AR JULIAN" panose="02000000000000000000" pitchFamily="2" charset="0"/>
              </a:rPr>
              <a:t>HERO AND SKILLS TEMPLATE</a:t>
            </a:r>
          </a:p>
          <a:p>
            <a:r>
              <a:rPr lang="pt-BR" dirty="0" smtClean="0">
                <a:latin typeface="AR JULIAN" panose="02000000000000000000" pitchFamily="2" charset="0"/>
              </a:rPr>
              <a:t>UI AND HP/MP DYNAMICS</a:t>
            </a:r>
            <a:endParaRPr lang="pt-BR" dirty="0">
              <a:latin typeface="AR JULIAN" panose="02000000000000000000" pitchFamily="2" charset="0"/>
            </a:endParaRPr>
          </a:p>
          <a:p>
            <a:r>
              <a:rPr lang="pt-BR" dirty="0">
                <a:latin typeface="AR JULIAN" panose="02000000000000000000" pitchFamily="2" charset="0"/>
              </a:rPr>
              <a:t>KEYBOARD </a:t>
            </a:r>
            <a:r>
              <a:rPr lang="pt-BR" dirty="0" smtClean="0">
                <a:latin typeface="AR JULIAN" panose="02000000000000000000" pitchFamily="2" charset="0"/>
              </a:rPr>
              <a:t>INPUT</a:t>
            </a:r>
          </a:p>
          <a:p>
            <a:r>
              <a:rPr lang="pt-BR" dirty="0" smtClean="0">
                <a:latin typeface="AR JULIAN" panose="02000000000000000000" pitchFamily="2" charset="0"/>
              </a:rPr>
              <a:t>STAGE READER (</a:t>
            </a:r>
            <a:r>
              <a:rPr lang="pt-BR" dirty="0" err="1" smtClean="0">
                <a:latin typeface="AR JULIAN" panose="02000000000000000000" pitchFamily="2" charset="0"/>
              </a:rPr>
              <a:t>Read</a:t>
            </a:r>
            <a:r>
              <a:rPr lang="pt-BR" dirty="0" smtClean="0">
                <a:latin typeface="AR JULIAN" panose="02000000000000000000" pitchFamily="2" charset="0"/>
              </a:rPr>
              <a:t> </a:t>
            </a:r>
            <a:r>
              <a:rPr lang="pt-BR" dirty="0" err="1" smtClean="0">
                <a:latin typeface="AR JULIAN" panose="02000000000000000000" pitchFamily="2" charset="0"/>
              </a:rPr>
              <a:t>Files.stg</a:t>
            </a:r>
            <a:r>
              <a:rPr lang="pt-BR" dirty="0" smtClean="0">
                <a:latin typeface="AR JULIAN" panose="02000000000000000000" pitchFamily="2" charset="0"/>
              </a:rPr>
              <a:t>)</a:t>
            </a:r>
          </a:p>
          <a:p>
            <a:r>
              <a:rPr lang="pt-BR" dirty="0" smtClean="0">
                <a:latin typeface="AR JULIAN" panose="02000000000000000000" pitchFamily="2" charset="0"/>
              </a:rPr>
              <a:t>LAN COMMUNICATION AND PROTOCOLS</a:t>
            </a:r>
          </a:p>
        </p:txBody>
      </p:sp>
    </p:spTree>
    <p:extLst>
      <p:ext uri="{BB962C8B-B14F-4D97-AF65-F5344CB8AC3E}">
        <p14:creationId xmlns:p14="http://schemas.microsoft.com/office/powerpoint/2010/main" val="35150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56285" y="908099"/>
            <a:ext cx="10122860" cy="5727676"/>
            <a:chOff x="876876" y="74722"/>
            <a:chExt cx="10122860" cy="5727676"/>
          </a:xfrm>
        </p:grpSpPr>
        <p:pic>
          <p:nvPicPr>
            <p:cNvPr id="1046" name="Picture 22" descr="https://encrypted-tbn3.gstatic.com/images?q=tbn:ANd9GcQMKqNGMstfOuJwHWQb1ZDrFXw7J_e2mfsstAYbjDBQtNNZzr0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150" y="3504942"/>
              <a:ext cx="2122007" cy="2169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876876" y="4889543"/>
              <a:ext cx="10122860" cy="9128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4925"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Below"/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775041" y="4810071"/>
              <a:ext cx="634213" cy="2303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88911" y="2546778"/>
              <a:ext cx="2195180" cy="826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4925"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Below"/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forums.oce.leagueoflegends.com/board/attachment.php?attachmentid=12261&amp;d=140827799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6427" y="1383175"/>
              <a:ext cx="1183425" cy="118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6991452" y="2539015"/>
              <a:ext cx="2195180" cy="826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4925"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Below"/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http://fc08.deviantart.net/fs70/f/2013/226/b/8/imp_midna_by_spookie_sweets-d6i4h0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109" y="681578"/>
              <a:ext cx="1278061" cy="159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mariowiki.com/images/thumb/5/59/Yoshikid.jpg/200px-Yoshikid.jp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786" y="3947670"/>
              <a:ext cx="1133956" cy="9695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3.bp.blogspot.com/-T2Bmm3zNHOc/T109tTyWBiI/AAAAAAAAGvY/4MUCIdu67BU/s400/dyn002_original_384_397_jpeg_2652827_a48dadc0a9a7062cf6a4c8dbb991e7a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97535" flipH="1">
              <a:off x="1384321" y="3775672"/>
              <a:ext cx="1180289" cy="1313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Oval 25"/>
            <p:cNvSpPr/>
            <p:nvPr/>
          </p:nvSpPr>
          <p:spPr>
            <a:xfrm>
              <a:off x="3516137" y="4478735"/>
              <a:ext cx="2046146" cy="8391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0" name="Picture 16" descr="http://bbsimg.ngfiles.com/15/20954000/ngbbs4bac66fc23898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223" y="3251683"/>
              <a:ext cx="2301472" cy="1978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94676" y="2530781"/>
              <a:ext cx="739514" cy="496922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863301" y="2952234"/>
              <a:ext cx="454213" cy="659395"/>
              <a:chOff x="876876" y="989636"/>
              <a:chExt cx="454213" cy="65939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876876" y="989636"/>
                <a:ext cx="4542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latin typeface="Impact" panose="020B0806030902050204" pitchFamily="34" charset="0"/>
                  </a:rPr>
                  <a:t>P1</a:t>
                </a:r>
                <a:endParaRPr lang="en-US" sz="2400" dirty="0">
                  <a:solidFill>
                    <a:srgbClr val="FF000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960792" y="1402152"/>
                <a:ext cx="286380" cy="246879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516137" y="574520"/>
              <a:ext cx="500278" cy="659395"/>
              <a:chOff x="876876" y="989636"/>
              <a:chExt cx="500278" cy="659395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876876" y="989636"/>
                <a:ext cx="500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  <a:latin typeface="Impact" panose="020B0806030902050204" pitchFamily="34" charset="0"/>
                  </a:rPr>
                  <a:t>P2</a:t>
                </a:r>
                <a:endParaRPr lang="en-US" sz="2400" dirty="0">
                  <a:solidFill>
                    <a:srgbClr val="0070C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0800000">
                <a:off x="960792" y="1402152"/>
                <a:ext cx="286380" cy="246879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117769" y="74722"/>
              <a:ext cx="500278" cy="680342"/>
              <a:chOff x="876876" y="968689"/>
              <a:chExt cx="500278" cy="68034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876876" y="968689"/>
                <a:ext cx="500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C000"/>
                    </a:solidFill>
                    <a:latin typeface="Impact" panose="020B0806030902050204" pitchFamily="34" charset="0"/>
                  </a:rPr>
                  <a:t>P4</a:t>
                </a:r>
                <a:endParaRPr lang="en-US" sz="2400" dirty="0">
                  <a:solidFill>
                    <a:srgbClr val="FFC00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10800000">
                <a:off x="960792" y="1402152"/>
                <a:ext cx="286380" cy="24687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154170" y="3271459"/>
              <a:ext cx="500278" cy="680342"/>
              <a:chOff x="876876" y="968689"/>
              <a:chExt cx="500278" cy="68034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876876" y="968689"/>
                <a:ext cx="500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B050"/>
                    </a:solidFill>
                    <a:latin typeface="Impact" panose="020B0806030902050204" pitchFamily="34" charset="0"/>
                  </a:rPr>
                  <a:t>P3</a:t>
                </a:r>
                <a:endParaRPr lang="en-US" sz="2400" dirty="0">
                  <a:solidFill>
                    <a:srgbClr val="00B0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 rot="10800000">
                <a:off x="960792" y="1402152"/>
                <a:ext cx="286380" cy="246879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48" name="Picture 24" descr="http://img1.wikia.nocookie.net/__cb20140612034301/zelda/images/2/25/Midna_(Hyrule_Warriors)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" t="21136" r="7211" b="33390"/>
          <a:stretch/>
        </p:blipFill>
        <p:spPr bwMode="auto">
          <a:xfrm>
            <a:off x="167927" y="145182"/>
            <a:ext cx="1290577" cy="1307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>
                <a:lumMod val="85000"/>
                <a:lumOff val="1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4" name="Rectangle 23"/>
          <p:cNvSpPr/>
          <p:nvPr/>
        </p:nvSpPr>
        <p:spPr>
          <a:xfrm>
            <a:off x="1592372" y="122609"/>
            <a:ext cx="2019748" cy="24349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Impact" panose="020B0806030902050204" pitchFamily="34" charset="0"/>
              </a:rPr>
              <a:t>350 / 350 HP</a:t>
            </a:r>
            <a:endParaRPr lang="en-US" sz="1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92372" y="421803"/>
            <a:ext cx="2019748" cy="2317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Impact" panose="020B0806030902050204" pitchFamily="34" charset="0"/>
              </a:rPr>
              <a:t>120 / 120 MP</a:t>
            </a:r>
            <a:endParaRPr lang="en-US" sz="1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2556" y="1489080"/>
            <a:ext cx="1376145" cy="241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Midna</a:t>
            </a:r>
            <a:endParaRPr lang="en-US" sz="1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pic>
        <p:nvPicPr>
          <p:cNvPr id="1050" name="Picture 26" descr="http://img2.wikia.nocookie.net/__cb20120830060346/leagueoflegends/images/8/8f/Dark_Spher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32" y="1170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hydra-media.cursecdn.com/lol.gamepedia.com/6/66/ScatterTheWeak.png?version=bff18cf4d5dbb60f0b9cfebd25a008b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947" y="12260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dota2.gk99.com/images/hero/dark_seer_vacuum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940" y="122609"/>
            <a:ext cx="6095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wow.zamimg.com/images/wow/icons/large/spell_shadow_soulgem.jpg"/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54" y="1170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9468982" y="525669"/>
            <a:ext cx="4163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n-US" sz="36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198023" y="532154"/>
            <a:ext cx="4163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</a:t>
            </a:r>
            <a:endParaRPr lang="en-US" sz="36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997359" y="532154"/>
            <a:ext cx="4163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</a:t>
            </a:r>
            <a:endParaRPr lang="en-US" sz="36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732352" y="532154"/>
            <a:ext cx="4163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endParaRPr lang="en-US" sz="36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3290" y="178211"/>
            <a:ext cx="59226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12s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25819" y="724460"/>
            <a:ext cx="268888" cy="268888"/>
          </a:xfrm>
          <a:prstGeom prst="ellipse">
            <a:avLst/>
          </a:prstGeom>
          <a:solidFill>
            <a:srgbClr val="6A298B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12882" y="728230"/>
            <a:ext cx="268888" cy="268888"/>
          </a:xfrm>
          <a:prstGeom prst="ellipse">
            <a:avLst/>
          </a:prstGeom>
          <a:solidFill>
            <a:srgbClr val="6A298B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245335" y="722796"/>
            <a:ext cx="268888" cy="268888"/>
          </a:xfrm>
          <a:prstGeom prst="ellipse">
            <a:avLst/>
          </a:prstGeom>
          <a:solidFill>
            <a:srgbClr val="6A298B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82679" y="925779"/>
            <a:ext cx="10122860" cy="5727676"/>
            <a:chOff x="876876" y="74722"/>
            <a:chExt cx="10122860" cy="5727676"/>
          </a:xfrm>
        </p:grpSpPr>
        <p:sp>
          <p:nvSpPr>
            <p:cNvPr id="19" name="Rectangle 18"/>
            <p:cNvSpPr/>
            <p:nvPr/>
          </p:nvSpPr>
          <p:spPr>
            <a:xfrm>
              <a:off x="876876" y="4889543"/>
              <a:ext cx="10122860" cy="9128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88911" y="2546778"/>
              <a:ext cx="2195180" cy="826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91452" y="2546778"/>
              <a:ext cx="2195180" cy="826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http://fc08.deviantart.net/fs70/f/2013/226/b/8/imp_midna_by_spookie_sweets-d6i4h0e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" t="8052" r="31324" b="40507"/>
            <a:stretch/>
          </p:blipFill>
          <p:spPr bwMode="auto">
            <a:xfrm>
              <a:off x="5853831" y="891852"/>
              <a:ext cx="910541" cy="873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3.bp.blogspot.com/-T2Bmm3zNHOc/T109tTyWBiI/AAAAAAAAGvY/4MUCIdu67BU/s400/dyn002_original_384_397_jpeg_2652827_a48dadc0a9a7062cf6a4c8dbb991e7a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7" r="36615" b="47054"/>
            <a:stretch/>
          </p:blipFill>
          <p:spPr bwMode="auto">
            <a:xfrm flipH="1">
              <a:off x="1633313" y="3971776"/>
              <a:ext cx="852743" cy="84878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1839584" y="3078906"/>
              <a:ext cx="454213" cy="733760"/>
              <a:chOff x="853159" y="1116308"/>
              <a:chExt cx="454213" cy="73376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853159" y="1116308"/>
                <a:ext cx="4542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latin typeface="Impact" panose="020B0806030902050204" pitchFamily="34" charset="0"/>
                  </a:rPr>
                  <a:t>P1</a:t>
                </a:r>
                <a:endParaRPr lang="en-US" sz="2400" dirty="0">
                  <a:solidFill>
                    <a:srgbClr val="FF000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937077" y="1603189"/>
                <a:ext cx="286380" cy="246879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550861" y="789808"/>
              <a:ext cx="500278" cy="659395"/>
              <a:chOff x="911600" y="1204924"/>
              <a:chExt cx="500278" cy="659395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911600" y="1204924"/>
                <a:ext cx="500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  <a:latin typeface="Impact" panose="020B0806030902050204" pitchFamily="34" charset="0"/>
                  </a:rPr>
                  <a:t>P2</a:t>
                </a:r>
                <a:endParaRPr lang="en-US" sz="2400" dirty="0">
                  <a:solidFill>
                    <a:srgbClr val="0070C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0800000">
                <a:off x="995516" y="1617440"/>
                <a:ext cx="286380" cy="246879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117769" y="74722"/>
              <a:ext cx="500278" cy="680342"/>
              <a:chOff x="876876" y="968689"/>
              <a:chExt cx="500278" cy="68034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876876" y="968689"/>
                <a:ext cx="500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C000"/>
                    </a:solidFill>
                    <a:latin typeface="Impact" panose="020B0806030902050204" pitchFamily="34" charset="0"/>
                  </a:rPr>
                  <a:t>P4</a:t>
                </a:r>
                <a:endParaRPr lang="en-US" sz="2400" dirty="0">
                  <a:solidFill>
                    <a:srgbClr val="FFC00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10800000">
                <a:off x="960792" y="1402152"/>
                <a:ext cx="286380" cy="24687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169118" y="3206424"/>
              <a:ext cx="500278" cy="700571"/>
              <a:chOff x="891824" y="903654"/>
              <a:chExt cx="500278" cy="700571"/>
            </a:xfrm>
          </p:grpSpPr>
          <p:sp>
            <p:nvSpPr>
              <p:cNvPr id="42" name="Isosceles Triangle 41"/>
              <p:cNvSpPr/>
              <p:nvPr/>
            </p:nvSpPr>
            <p:spPr>
              <a:xfrm rot="10800000">
                <a:off x="998774" y="1357346"/>
                <a:ext cx="286380" cy="246879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1824" y="903654"/>
                <a:ext cx="500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B050"/>
                    </a:solidFill>
                    <a:latin typeface="Impact" panose="020B0806030902050204" pitchFamily="34" charset="0"/>
                  </a:rPr>
                  <a:t>P3</a:t>
                </a:r>
                <a:endParaRPr lang="en-US" sz="2400" dirty="0">
                  <a:solidFill>
                    <a:srgbClr val="00B050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pic>
        <p:nvPicPr>
          <p:cNvPr id="1048" name="Picture 24" descr="http://img1.wikia.nocookie.net/__cb20140612034301/zelda/images/2/25/Midna_(Hyrule_Warriors)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" t="21136" r="7211" b="33390"/>
          <a:stretch/>
        </p:blipFill>
        <p:spPr bwMode="auto">
          <a:xfrm>
            <a:off x="167927" y="145182"/>
            <a:ext cx="1290577" cy="1307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>
                <a:lumMod val="85000"/>
                <a:lumOff val="1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4" name="Rectangle 23"/>
          <p:cNvSpPr/>
          <p:nvPr/>
        </p:nvSpPr>
        <p:spPr>
          <a:xfrm>
            <a:off x="1592372" y="122609"/>
            <a:ext cx="2019748" cy="2434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Impact" panose="020B0806030902050204" pitchFamily="34" charset="0"/>
              </a:rPr>
              <a:t>350 / 350 HP</a:t>
            </a:r>
            <a:endParaRPr lang="en-US" sz="1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92372" y="421803"/>
            <a:ext cx="2019748" cy="2317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Impact" panose="020B0806030902050204" pitchFamily="34" charset="0"/>
              </a:rPr>
              <a:t>120 / 120 MP</a:t>
            </a:r>
            <a:endParaRPr lang="en-US" sz="1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2556" y="1489080"/>
            <a:ext cx="1376145" cy="241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Midna</a:t>
            </a:r>
            <a:endParaRPr lang="en-US" sz="1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pic>
        <p:nvPicPr>
          <p:cNvPr id="1050" name="Picture 26" descr="http://img2.wikia.nocookie.net/__cb20120830060346/leagueoflegends/images/8/8f/Dark_Sphe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32" y="1170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hydra-media.cursecdn.com/lol.gamepedia.com/6/66/ScatterTheWeak.png?version=bff18cf4d5dbb60f0b9cfebd25a008b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947" y="12260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dota2.gk99.com/images/hero/dark_seer_vacuu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940" y="122609"/>
            <a:ext cx="6095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wow.zamimg.com/images/wow/icons/large/spell_shadow_soulgem.jp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54" y="1170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9468982" y="525669"/>
            <a:ext cx="4163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</a:t>
            </a:r>
            <a:endParaRPr lang="en-US" sz="36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198023" y="532154"/>
            <a:ext cx="4163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</a:t>
            </a:r>
            <a:endParaRPr lang="en-US" sz="36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997359" y="532154"/>
            <a:ext cx="4163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</a:t>
            </a:r>
            <a:endParaRPr lang="en-US" sz="36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732352" y="532154"/>
            <a:ext cx="4163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endParaRPr lang="en-US" sz="36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3290" y="178211"/>
            <a:ext cx="59226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12s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3" name="Picture 4" descr="http://forums.oce.leagueoflegends.com/board/attachment.php?attachmentid=12261&amp;d=1408277995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3" t="-1" r="20884" b="38383"/>
          <a:stretch/>
        </p:blipFill>
        <p:spPr bwMode="auto">
          <a:xfrm>
            <a:off x="3528638" y="2401709"/>
            <a:ext cx="840813" cy="882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http://www.mariowiki.com/images/thumb/5/59/Yoshikid.jpg/200px-Yoshikid.jpg"/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1122" r="30308" b="18890"/>
          <a:stretch/>
        </p:blipFill>
        <p:spPr bwMode="auto">
          <a:xfrm>
            <a:off x="7197255" y="4794647"/>
            <a:ext cx="855613" cy="836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humbs.dreamstime.com/z/fire-flames-symbols-set-29604003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7" t="5562" r="73316" b="49250"/>
          <a:stretch/>
        </p:blipFill>
        <p:spPr bwMode="auto">
          <a:xfrm>
            <a:off x="4291913" y="4483679"/>
            <a:ext cx="767639" cy="125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8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2.kym-cdn.com/entries/icons/original/000/006/406/challenger-approach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304" y="0"/>
            <a:ext cx="12562390" cy="781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ceu-lang.org/img/ce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422" y="958387"/>
            <a:ext cx="3810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upload.wikimedia.org/wikipedia/en/e/e8/Sd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60" y="3450462"/>
            <a:ext cx="43529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8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138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 JULIAN</vt:lpstr>
      <vt:lpstr>Arial</vt:lpstr>
      <vt:lpstr>Calibri</vt:lpstr>
      <vt:lpstr>Calibri Light</vt:lpstr>
      <vt:lpstr>Impact</vt:lpstr>
      <vt:lpstr>Office Theme</vt:lpstr>
      <vt:lpstr>Hero Brawler</vt:lpstr>
      <vt:lpstr>PowerPoint Presentation</vt:lpstr>
      <vt:lpstr>Features</vt:lpstr>
      <vt:lpstr>Features</vt:lpstr>
      <vt:lpstr>TO-DO LIST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 - League of All Games</dc:title>
  <dc:creator>Ian Albuquerque</dc:creator>
  <cp:lastModifiedBy>Ian Albuquerque</cp:lastModifiedBy>
  <cp:revision>22</cp:revision>
  <dcterms:created xsi:type="dcterms:W3CDTF">2014-11-07T01:23:19Z</dcterms:created>
  <dcterms:modified xsi:type="dcterms:W3CDTF">2014-11-07T13:53:03Z</dcterms:modified>
</cp:coreProperties>
</file>