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58AA4-0A7D-D0F3-603F-F860B58175B7}" v="5387" dt="2022-12-09T04:32:53.146"/>
    <p1510:client id="{8EFE01BD-B21E-5B58-890A-F92F90F42DDB}" v="199" dt="2022-12-09T13:45:46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28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88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5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326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20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2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44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90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445025"/>
            <a:ext cx="8520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8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 de las Fuerzas Armadas “ESPE”</a:t>
            </a:r>
            <a:endParaRPr sz="128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Departamento de Ciencias de la Computación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08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235925"/>
            <a:ext cx="85206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Perfil Proyecto</a:t>
            </a:r>
            <a:endParaRPr sz="1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8387 </a:t>
            </a:r>
            <a:r>
              <a:rPr lang="es" sz="1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</a:t>
            </a:r>
            <a:r>
              <a:rPr lang="es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de Desarrollo Software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ING. Jenny Alexandra Ruiz Robalino</a:t>
            </a:r>
            <a:endParaRPr sz="12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" sz="1200" dirty="0">
                <a:latin typeface="Times New Roman"/>
                <a:ea typeface="Times New Roman"/>
                <a:cs typeface="Times New Roman"/>
                <a:sym typeface="Times New Roman"/>
              </a:rPr>
              <a:t>9  diciembre</a:t>
            </a:r>
            <a:r>
              <a:rPr lang="es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 2022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58300" y="1620700"/>
            <a:ext cx="3000000" cy="309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GRUPO 2</a:t>
            </a:r>
            <a:endParaRPr sz="12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Integrantes:</a:t>
            </a:r>
            <a:endParaRPr sz="1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s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Alvarez</a:t>
            </a:r>
            <a:r>
              <a:rPr lang="es" sz="12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Cordova</a:t>
            </a:r>
            <a:r>
              <a:rPr lang="es" sz="1200" dirty="0">
                <a:latin typeface="Times New Roman"/>
                <a:ea typeface="Times New Roman"/>
                <a:cs typeface="Times New Roman"/>
                <a:sym typeface="Times New Roman"/>
              </a:rPr>
              <a:t> Ian Joel</a:t>
            </a:r>
            <a:endParaRPr lang="es" sz="1200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14999"/>
              </a:lnSpc>
              <a:spcBef>
                <a:spcPts val="1200"/>
              </a:spcBef>
            </a:pPr>
            <a:r>
              <a:rPr lang="es" sz="1200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s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Morales </a:t>
            </a:r>
            <a:r>
              <a:rPr lang="es" sz="1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Nacimba</a:t>
            </a:r>
            <a:r>
              <a:rPr lang="es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Yoselyn </a:t>
            </a:r>
            <a:r>
              <a:rPr lang="es" sz="1200" dirty="0">
                <a:latin typeface="Times New Roman"/>
                <a:ea typeface="Times New Roman"/>
                <a:cs typeface="Times New Roman"/>
                <a:sym typeface="Times New Roman"/>
              </a:rPr>
              <a:t>Ximena </a:t>
            </a:r>
            <a:endParaRPr lang="es"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3C40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s" sz="1200" dirty="0" err="1">
                <a:solidFill>
                  <a:srgbClr val="3C40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Yanez</a:t>
            </a:r>
            <a:r>
              <a:rPr lang="es" sz="1200" dirty="0">
                <a:solidFill>
                  <a:srgbClr val="3C40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Lomas Karen </a:t>
            </a:r>
            <a:r>
              <a:rPr lang="es" sz="1200" dirty="0" err="1">
                <a:solidFill>
                  <a:srgbClr val="3C40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Anahi</a:t>
            </a:r>
            <a:endParaRPr sz="1200" dirty="0" err="1">
              <a:solidFill>
                <a:srgbClr val="3C40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</a:pPr>
            <a:endParaRPr lang="en-US" sz="12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5" y="100725"/>
            <a:ext cx="2631650" cy="6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5B213-1775-EE01-67EF-F41102CD1EB4}"/>
              </a:ext>
            </a:extLst>
          </p:cNvPr>
          <p:cNvSpPr txBox="1"/>
          <p:nvPr/>
        </p:nvSpPr>
        <p:spPr>
          <a:xfrm>
            <a:off x="4007470" y="508774"/>
            <a:ext cx="13590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dirty="0" err="1">
                <a:solidFill>
                  <a:srgbClr val="FF0000"/>
                </a:solidFill>
              </a:rPr>
              <a:t>Introducción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6832B-F4BC-4387-0E7D-BB41E8FB01A8}"/>
              </a:ext>
            </a:extLst>
          </p:cNvPr>
          <p:cNvSpPr txBox="1"/>
          <p:nvPr/>
        </p:nvSpPr>
        <p:spPr>
          <a:xfrm>
            <a:off x="1115122" y="1017547"/>
            <a:ext cx="742252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200" dirty="0"/>
              <a:t>La </a:t>
            </a:r>
            <a:r>
              <a:rPr lang="en-US" sz="1200" dirty="0" err="1"/>
              <a:t>urgencia</a:t>
            </a:r>
            <a:r>
              <a:rPr lang="en-US" sz="1200" dirty="0"/>
              <a:t> de </a:t>
            </a:r>
            <a:r>
              <a:rPr lang="en-US" sz="1200" dirty="0" err="1"/>
              <a:t>llevar</a:t>
            </a:r>
            <a:r>
              <a:rPr lang="en-US" sz="1200" dirty="0"/>
              <a:t> un control de </a:t>
            </a:r>
            <a:r>
              <a:rPr lang="en-US" sz="1200" dirty="0" err="1"/>
              <a:t>los</a:t>
            </a:r>
            <a:r>
              <a:rPr lang="en-US" sz="1200" dirty="0"/>
              <a:t> días </a:t>
            </a:r>
            <a:r>
              <a:rPr lang="en-US" sz="1200" dirty="0" err="1"/>
              <a:t>inscritos</a:t>
            </a:r>
            <a:r>
              <a:rPr lang="en-US" sz="1200" dirty="0"/>
              <a:t> de </a:t>
            </a:r>
            <a:r>
              <a:rPr lang="en-US" sz="1200" dirty="0" err="1"/>
              <a:t>una</a:t>
            </a:r>
            <a:r>
              <a:rPr lang="en-US" sz="1200" dirty="0"/>
              <a:t> </a:t>
            </a:r>
            <a:r>
              <a:rPr lang="en-US" sz="1200" dirty="0" err="1"/>
              <a:t>mensualidad</a:t>
            </a:r>
            <a:r>
              <a:rPr lang="en-US" sz="1200" dirty="0"/>
              <a:t> </a:t>
            </a:r>
            <a:r>
              <a:rPr lang="en-US" sz="1200" dirty="0" err="1"/>
              <a:t>en</a:t>
            </a:r>
            <a:r>
              <a:rPr lang="en-US" sz="1200" dirty="0"/>
              <a:t> </a:t>
            </a:r>
            <a:r>
              <a:rPr lang="en-US" sz="1200" dirty="0" err="1"/>
              <a:t>cualquier</a:t>
            </a:r>
            <a:r>
              <a:rPr lang="en-US" sz="1200" dirty="0"/>
              <a:t> </a:t>
            </a:r>
            <a:r>
              <a:rPr lang="en-US" sz="1200" dirty="0" err="1"/>
              <a:t>negocio</a:t>
            </a:r>
            <a:r>
              <a:rPr lang="en-US" sz="1200" dirty="0"/>
              <a:t>, </a:t>
            </a:r>
            <a:r>
              <a:rPr lang="en-US" sz="1200" dirty="0" err="1"/>
              <a:t>obliga</a:t>
            </a:r>
            <a:r>
              <a:rPr lang="en-US" sz="1200" dirty="0"/>
              <a:t> a que se </a:t>
            </a:r>
            <a:r>
              <a:rPr lang="en-US" sz="1200" dirty="0" err="1"/>
              <a:t>deba</a:t>
            </a:r>
            <a:r>
              <a:rPr lang="en-US" sz="1200" dirty="0"/>
              <a:t> </a:t>
            </a:r>
            <a:r>
              <a:rPr lang="en-US" sz="1200" dirty="0" err="1"/>
              <a:t>llevar</a:t>
            </a:r>
            <a:r>
              <a:rPr lang="en-US" sz="1200" dirty="0"/>
              <a:t> un </a:t>
            </a:r>
            <a:r>
              <a:rPr lang="en-US" sz="1200" dirty="0" err="1"/>
              <a:t>registro</a:t>
            </a:r>
            <a:r>
              <a:rPr lang="en-US" sz="1200" dirty="0"/>
              <a:t> de </a:t>
            </a:r>
            <a:r>
              <a:rPr lang="en-US" sz="1200" dirty="0" err="1"/>
              <a:t>los</a:t>
            </a:r>
            <a:r>
              <a:rPr lang="en-US" sz="1200" dirty="0"/>
              <a:t> días </a:t>
            </a:r>
            <a:r>
              <a:rPr lang="en-US" sz="1200" dirty="0" err="1"/>
              <a:t>asistidos</a:t>
            </a:r>
            <a:r>
              <a:rPr lang="en-US" sz="1200" dirty="0"/>
              <a:t> hasta que </a:t>
            </a:r>
            <a:r>
              <a:rPr lang="en-US" sz="1200" dirty="0" err="1"/>
              <a:t>cumpla</a:t>
            </a:r>
            <a:r>
              <a:rPr lang="en-US" sz="1200" dirty="0"/>
              <a:t> </a:t>
            </a:r>
            <a:r>
              <a:rPr lang="en-US" sz="1200" dirty="0" err="1"/>
              <a:t>cierta</a:t>
            </a:r>
            <a:r>
              <a:rPr lang="en-US" sz="1200" dirty="0"/>
              <a:t> </a:t>
            </a:r>
            <a:r>
              <a:rPr lang="en-US" sz="1200" dirty="0" err="1"/>
              <a:t>fecha</a:t>
            </a:r>
            <a:r>
              <a:rPr lang="en-US" sz="1200" dirty="0"/>
              <a:t> </a:t>
            </a:r>
            <a:r>
              <a:rPr lang="en-US" sz="1200" dirty="0" err="1"/>
              <a:t>límite</a:t>
            </a:r>
            <a:r>
              <a:rPr lang="en-US" sz="1200" dirty="0"/>
              <a:t> </a:t>
            </a:r>
            <a:r>
              <a:rPr lang="en-US" sz="1200" dirty="0" err="1"/>
              <a:t>determina</a:t>
            </a:r>
            <a:r>
              <a:rPr lang="en-US" sz="1200" dirty="0"/>
              <a:t> de la </a:t>
            </a:r>
            <a:r>
              <a:rPr lang="en-US" sz="1200" dirty="0" err="1"/>
              <a:t>inscripcion</a:t>
            </a:r>
            <a:r>
              <a:rPr lang="en-US" sz="1200" dirty="0"/>
              <a:t>,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tipo</a:t>
            </a:r>
            <a:r>
              <a:rPr lang="en-US" sz="1200" dirty="0"/>
              <a:t> de </a:t>
            </a:r>
            <a:r>
              <a:rPr lang="en-US" sz="1200" dirty="0" err="1"/>
              <a:t>gestiones</a:t>
            </a:r>
            <a:r>
              <a:rPr lang="en-US" sz="1200" dirty="0"/>
              <a:t> </a:t>
            </a:r>
            <a:r>
              <a:rPr lang="en-US" sz="1200" dirty="0" err="1"/>
              <a:t>provoca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la </a:t>
            </a:r>
            <a:r>
              <a:rPr lang="en-US" sz="1200" dirty="0" err="1"/>
              <a:t>gente</a:t>
            </a:r>
            <a:r>
              <a:rPr lang="en-US" sz="1200" dirty="0"/>
              <a:t> que no </a:t>
            </a:r>
            <a:r>
              <a:rPr lang="en-US" sz="1200" dirty="0" err="1"/>
              <a:t>esta</a:t>
            </a:r>
            <a:r>
              <a:rPr lang="en-US" sz="1200" dirty="0"/>
              <a:t> </a:t>
            </a:r>
            <a:r>
              <a:rPr lang="en-US" sz="1200" dirty="0" err="1"/>
              <a:t>muy</a:t>
            </a:r>
            <a:r>
              <a:rPr lang="en-US" sz="1200" dirty="0"/>
              <a:t> </a:t>
            </a:r>
            <a:r>
              <a:rPr lang="en-US" sz="1200" dirty="0" err="1"/>
              <a:t>asociado</a:t>
            </a:r>
            <a:r>
              <a:rPr lang="en-US" sz="1200" dirty="0"/>
              <a:t> a la </a:t>
            </a:r>
            <a:r>
              <a:rPr lang="en-US" sz="1200" dirty="0" err="1"/>
              <a:t>tecnología</a:t>
            </a:r>
            <a:r>
              <a:rPr lang="en-US" sz="1200" dirty="0"/>
              <a:t>,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uso</a:t>
            </a:r>
            <a:r>
              <a:rPr lang="en-US" sz="1200" dirty="0"/>
              <a:t> </a:t>
            </a:r>
            <a:r>
              <a:rPr lang="en-US" sz="1200" dirty="0" err="1"/>
              <a:t>innecesario</a:t>
            </a:r>
            <a:r>
              <a:rPr lang="en-US" sz="1200" dirty="0"/>
              <a:t> de </a:t>
            </a:r>
            <a:r>
              <a:rPr lang="en-US" sz="1200" dirty="0" err="1"/>
              <a:t>materiales</a:t>
            </a:r>
            <a:r>
              <a:rPr lang="en-US" sz="1200" dirty="0"/>
              <a:t> </a:t>
            </a:r>
            <a:r>
              <a:rPr lang="en-US" sz="1200" dirty="0" err="1"/>
              <a:t>como</a:t>
            </a:r>
            <a:r>
              <a:rPr lang="en-US" sz="1200" dirty="0"/>
              <a:t> hojas o </a:t>
            </a:r>
            <a:r>
              <a:rPr lang="en-US" sz="1200" dirty="0" err="1"/>
              <a:t>formularios</a:t>
            </a:r>
            <a:r>
              <a:rPr lang="en-US" sz="1200" dirty="0"/>
              <a:t> de </a:t>
            </a:r>
            <a:r>
              <a:rPr lang="en-US" sz="1200" dirty="0" err="1"/>
              <a:t>asistencia</a:t>
            </a:r>
            <a:r>
              <a:rPr lang="en-US" sz="1200" dirty="0"/>
              <a:t> </a:t>
            </a:r>
            <a:r>
              <a:rPr lang="en-US" sz="1200" dirty="0" err="1"/>
              <a:t>hechos</a:t>
            </a:r>
            <a:r>
              <a:rPr lang="en-US" sz="1200" dirty="0"/>
              <a:t> </a:t>
            </a:r>
            <a:r>
              <a:rPr lang="en-US" sz="1200" dirty="0" err="1"/>
              <a:t>manualmente</a:t>
            </a:r>
            <a:r>
              <a:rPr lang="en-US" sz="1200" dirty="0"/>
              <a:t>. </a:t>
            </a:r>
            <a:endParaRPr lang="en-US" dirty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Es </a:t>
            </a:r>
            <a:r>
              <a:rPr lang="en-US" sz="1200" dirty="0" err="1"/>
              <a:t>así</a:t>
            </a:r>
            <a:r>
              <a:rPr lang="en-US" sz="1200" dirty="0"/>
              <a:t> que ,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automatizar</a:t>
            </a:r>
            <a:r>
              <a:rPr lang="en-US" sz="1200" dirty="0"/>
              <a:t> </a:t>
            </a:r>
            <a:r>
              <a:rPr lang="en-US" sz="1200" dirty="0" err="1"/>
              <a:t>estas</a:t>
            </a:r>
            <a:r>
              <a:rPr lang="en-US" sz="1200" dirty="0"/>
              <a:t> </a:t>
            </a:r>
            <a:r>
              <a:rPr lang="en-US" sz="1200" dirty="0" err="1"/>
              <a:t>funciones</a:t>
            </a:r>
            <a:r>
              <a:rPr lang="en-US" sz="1200" dirty="0"/>
              <a:t>,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llevar</a:t>
            </a:r>
            <a:r>
              <a:rPr lang="en-US" sz="1200" dirty="0"/>
              <a:t> un control de la </a:t>
            </a:r>
            <a:r>
              <a:rPr lang="en-US" sz="1200" dirty="0" err="1"/>
              <a:t>fecha</a:t>
            </a:r>
            <a:r>
              <a:rPr lang="en-US" sz="1200" dirty="0"/>
              <a:t> de </a:t>
            </a:r>
            <a:r>
              <a:rPr lang="en-US" sz="1200" dirty="0" err="1"/>
              <a:t>inscripcion</a:t>
            </a:r>
            <a:r>
              <a:rPr lang="en-US" sz="1200" dirty="0"/>
              <a:t> hasta </a:t>
            </a:r>
            <a:r>
              <a:rPr lang="en-US" sz="1200" dirty="0" err="1"/>
              <a:t>cierta</a:t>
            </a:r>
            <a:r>
              <a:rPr lang="en-US" sz="1200" dirty="0"/>
              <a:t> </a:t>
            </a:r>
            <a:r>
              <a:rPr lang="en-US" sz="1200" dirty="0" err="1"/>
              <a:t>fecha</a:t>
            </a:r>
            <a:r>
              <a:rPr lang="en-US" sz="1200" dirty="0"/>
              <a:t> </a:t>
            </a:r>
            <a:r>
              <a:rPr lang="en-US" sz="1200" dirty="0" err="1"/>
              <a:t>límite</a:t>
            </a:r>
            <a:r>
              <a:rPr lang="en-US" sz="1200" dirty="0"/>
              <a:t> </a:t>
            </a:r>
            <a:r>
              <a:rPr lang="en-US" sz="1200" dirty="0" err="1"/>
              <a:t>nos</a:t>
            </a:r>
            <a:r>
              <a:rPr lang="en-US" sz="1200" dirty="0"/>
              <a:t> </a:t>
            </a:r>
            <a:r>
              <a:rPr lang="en-US" sz="1200" dirty="0" err="1"/>
              <a:t>brinda</a:t>
            </a:r>
            <a:r>
              <a:rPr lang="en-US" sz="1200" dirty="0"/>
              <a:t> la </a:t>
            </a:r>
            <a:r>
              <a:rPr lang="en-US" sz="1200" dirty="0" err="1"/>
              <a:t>capacidad</a:t>
            </a:r>
            <a:r>
              <a:rPr lang="en-US" sz="1200" dirty="0"/>
              <a:t> de la </a:t>
            </a:r>
            <a:r>
              <a:rPr lang="en-US" sz="1200" dirty="0" err="1"/>
              <a:t>creación</a:t>
            </a:r>
            <a:r>
              <a:rPr lang="en-US" sz="1200" dirty="0"/>
              <a:t> de un software que </a:t>
            </a:r>
            <a:r>
              <a:rPr lang="en-US" sz="1200" dirty="0" err="1"/>
              <a:t>permita</a:t>
            </a:r>
            <a:r>
              <a:rPr lang="en-US" sz="1200" dirty="0"/>
              <a:t> </a:t>
            </a:r>
            <a:r>
              <a:rPr lang="en-US" sz="1200" dirty="0" err="1"/>
              <a:t>mostrar</a:t>
            </a:r>
            <a:r>
              <a:rPr lang="en-US" sz="1200" dirty="0"/>
              <a:t> </a:t>
            </a:r>
            <a:r>
              <a:rPr lang="en-US" sz="1200" dirty="0" err="1"/>
              <a:t>los</a:t>
            </a:r>
            <a:r>
              <a:rPr lang="en-US" sz="1200" dirty="0"/>
              <a:t> días </a:t>
            </a:r>
            <a:r>
              <a:rPr lang="en-US" sz="1200" dirty="0" err="1"/>
              <a:t>proximos</a:t>
            </a:r>
            <a:r>
              <a:rPr lang="en-US" sz="1200" dirty="0"/>
              <a:t> a </a:t>
            </a:r>
            <a:r>
              <a:rPr lang="en-US" sz="1200" dirty="0" err="1"/>
              <a:t>terminar</a:t>
            </a:r>
            <a:r>
              <a:rPr lang="en-US" sz="1200" dirty="0"/>
              <a:t> la </a:t>
            </a:r>
            <a:r>
              <a:rPr lang="en-US" sz="1200" dirty="0" err="1"/>
              <a:t>inscripcion</a:t>
            </a:r>
            <a:r>
              <a:rPr lang="en-US" sz="1200" dirty="0"/>
              <a:t> </a:t>
            </a:r>
            <a:r>
              <a:rPr lang="en-US" sz="1200" dirty="0" err="1"/>
              <a:t>mensual</a:t>
            </a:r>
            <a:r>
              <a:rPr lang="en-US" sz="1200" dirty="0"/>
              <a:t>, con la </a:t>
            </a:r>
            <a:r>
              <a:rPr lang="en-US" sz="1200" dirty="0" err="1"/>
              <a:t>capacidad</a:t>
            </a:r>
            <a:r>
              <a:rPr lang="en-US" sz="1200" dirty="0"/>
              <a:t> de </a:t>
            </a:r>
            <a:r>
              <a:rPr lang="en-US" sz="1200" dirty="0" err="1"/>
              <a:t>ver</a:t>
            </a:r>
            <a:r>
              <a:rPr lang="en-US" sz="1200" dirty="0"/>
              <a:t> </a:t>
            </a:r>
            <a:r>
              <a:rPr lang="en-US" sz="1200" dirty="0" err="1"/>
              <a:t>cuantos</a:t>
            </a:r>
            <a:r>
              <a:rPr lang="en-US" sz="1200" dirty="0"/>
              <a:t> días </a:t>
            </a:r>
            <a:r>
              <a:rPr lang="en-US" sz="1200" dirty="0" err="1"/>
              <a:t>lleva</a:t>
            </a:r>
            <a:r>
              <a:rPr lang="en-US" sz="1200" dirty="0"/>
              <a:t> </a:t>
            </a:r>
            <a:r>
              <a:rPr lang="en-US" sz="1200" dirty="0" err="1"/>
              <a:t>inscrito</a:t>
            </a:r>
            <a:r>
              <a:rPr lang="en-US" sz="1200" dirty="0"/>
              <a:t> y </a:t>
            </a:r>
            <a:r>
              <a:rPr lang="en-US" sz="1200" dirty="0" err="1"/>
              <a:t>ver</a:t>
            </a:r>
            <a:r>
              <a:rPr lang="en-US" sz="1200" dirty="0"/>
              <a:t> la </a:t>
            </a:r>
            <a:r>
              <a:rPr lang="en-US" sz="1200" dirty="0" err="1"/>
              <a:t>fecha</a:t>
            </a:r>
            <a:r>
              <a:rPr lang="en-US" sz="1200" dirty="0"/>
              <a:t> </a:t>
            </a:r>
            <a:r>
              <a:rPr lang="en-US" sz="1200" dirty="0" err="1"/>
              <a:t>proxima</a:t>
            </a:r>
            <a:r>
              <a:rPr lang="en-US" sz="1200" dirty="0"/>
              <a:t> a </a:t>
            </a:r>
            <a:r>
              <a:rPr lang="en-US" sz="1200" dirty="0" err="1"/>
              <a:t>terminar</a:t>
            </a:r>
            <a:r>
              <a:rPr lang="en-US" sz="1200" dirty="0"/>
              <a:t>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inscripcion</a:t>
            </a:r>
            <a:r>
              <a:rPr lang="en-US" sz="1200" dirty="0"/>
              <a:t> </a:t>
            </a:r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B8ADD6DC-5BB9-38C8-F124-D938B0CCB8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5" y="100725"/>
            <a:ext cx="2631650" cy="6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B7B0F3C-73D5-15D6-C7D6-80C758DF4F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55" b="7719"/>
          <a:stretch/>
        </p:blipFill>
        <p:spPr>
          <a:xfrm>
            <a:off x="3130705" y="2891038"/>
            <a:ext cx="2750181" cy="182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4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5B213-1775-EE01-67EF-F41102CD1EB4}"/>
              </a:ext>
            </a:extLst>
          </p:cNvPr>
          <p:cNvSpPr txBox="1"/>
          <p:nvPr/>
        </p:nvSpPr>
        <p:spPr>
          <a:xfrm>
            <a:off x="3909897" y="453018"/>
            <a:ext cx="19723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Planteamiento del </a:t>
            </a:r>
            <a:r>
              <a:rPr lang="en-US" b="1" i="1" dirty="0" err="1">
                <a:solidFill>
                  <a:srgbClr val="FF0000"/>
                </a:solidFill>
              </a:rPr>
              <a:t>Problema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6832B-F4BC-4387-0E7D-BB41E8FB01A8}"/>
              </a:ext>
            </a:extLst>
          </p:cNvPr>
          <p:cNvSpPr txBox="1"/>
          <p:nvPr/>
        </p:nvSpPr>
        <p:spPr>
          <a:xfrm>
            <a:off x="1115122" y="1017547"/>
            <a:ext cx="742252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En un </a:t>
            </a:r>
            <a:r>
              <a:rPr lang="en-US" dirty="0" err="1"/>
              <a:t>negocio</a:t>
            </a:r>
            <a:r>
              <a:rPr lang="en-US" dirty="0"/>
              <a:t> que se </a:t>
            </a:r>
            <a:r>
              <a:rPr lang="en-US" dirty="0" err="1"/>
              <a:t>dedica</a:t>
            </a:r>
            <a:r>
              <a:rPr lang="en-US" dirty="0"/>
              <a:t> a </a:t>
            </a:r>
            <a:r>
              <a:rPr lang="en-US" dirty="0" err="1"/>
              <a:t>ofrecer</a:t>
            </a:r>
            <a:r>
              <a:rPr lang="en-US" dirty="0"/>
              <a:t> un </a:t>
            </a:r>
            <a:r>
              <a:rPr lang="en-US" dirty="0" err="1"/>
              <a:t>servicio</a:t>
            </a:r>
            <a:r>
              <a:rPr lang="en-US" dirty="0"/>
              <a:t> de </a:t>
            </a:r>
            <a:r>
              <a:rPr lang="en-US" dirty="0" err="1"/>
              <a:t>gimnasio</a:t>
            </a:r>
            <a:r>
              <a:rPr lang="en-US" dirty="0"/>
              <a:t>, </a:t>
            </a:r>
            <a:r>
              <a:rPr lang="en-US" dirty="0" err="1"/>
              <a:t>tienen</a:t>
            </a:r>
            <a:r>
              <a:rPr lang="en-US" dirty="0"/>
              <a:t> la </a:t>
            </a:r>
            <a:r>
              <a:rPr lang="en-US" dirty="0" err="1"/>
              <a:t>problemática</a:t>
            </a:r>
            <a:r>
              <a:rPr lang="en-US" dirty="0"/>
              <a:t> de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de la </a:t>
            </a:r>
            <a:r>
              <a:rPr lang="en-US" dirty="0" err="1"/>
              <a:t>mensualidad</a:t>
            </a:r>
            <a:r>
              <a:rPr lang="en-US" dirty="0"/>
              <a:t> </a:t>
            </a:r>
            <a:r>
              <a:rPr lang="en-US" dirty="0" err="1"/>
              <a:t>controlando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días </a:t>
            </a:r>
            <a:r>
              <a:rPr lang="en-US" dirty="0" err="1"/>
              <a:t>asistidos</a:t>
            </a:r>
            <a:r>
              <a:rPr lang="en-US" dirty="0"/>
              <a:t> hasta la </a:t>
            </a:r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límite</a:t>
            </a:r>
            <a:r>
              <a:rPr lang="en-US" dirty="0"/>
              <a:t>, se lo </a:t>
            </a:r>
            <a:r>
              <a:rPr lang="en-US" dirty="0" err="1"/>
              <a:t>maneja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papel</a:t>
            </a:r>
            <a:r>
              <a:rPr lang="en-US" dirty="0"/>
              <a:t> </a:t>
            </a:r>
            <a:r>
              <a:rPr lang="en-US" dirty="0" err="1"/>
              <a:t>haciendo</a:t>
            </a:r>
            <a:r>
              <a:rPr lang="en-US" dirty="0"/>
              <a:t> </a:t>
            </a:r>
            <a:r>
              <a:rPr lang="en-US" dirty="0" err="1"/>
              <a:t>manualmente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actividad</a:t>
            </a:r>
            <a:r>
              <a:rPr lang="en-US" dirty="0"/>
              <a:t>. Lo que </a:t>
            </a:r>
            <a:r>
              <a:rPr lang="en-US" dirty="0" err="1"/>
              <a:t>provoca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gasto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hojas, y de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empleado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conteo</a:t>
            </a:r>
            <a:r>
              <a:rPr lang="en-US" dirty="0"/>
              <a:t> de días </a:t>
            </a:r>
            <a:r>
              <a:rPr lang="en-US" dirty="0" err="1"/>
              <a:t>asistidos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persona </a:t>
            </a:r>
            <a:r>
              <a:rPr lang="en-US" dirty="0" err="1"/>
              <a:t>inscrita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gimnasio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software que </a:t>
            </a:r>
            <a:r>
              <a:rPr lang="en-US" dirty="0" err="1"/>
              <a:t>lleve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control de la </a:t>
            </a:r>
            <a:r>
              <a:rPr lang="en-US" dirty="0" err="1"/>
              <a:t>mensualidad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registrados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gimnasio</a:t>
            </a:r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B8ADD6DC-5BB9-38C8-F124-D938B0CCB8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5" y="100725"/>
            <a:ext cx="2631650" cy="6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AC8B077-B81B-10A2-0C31-0FA5BC7D6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750" y="2811734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0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5B213-1775-EE01-67EF-F41102CD1EB4}"/>
              </a:ext>
            </a:extLst>
          </p:cNvPr>
          <p:cNvSpPr txBox="1"/>
          <p:nvPr/>
        </p:nvSpPr>
        <p:spPr>
          <a:xfrm>
            <a:off x="4056256" y="439079"/>
            <a:ext cx="19723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Objetivos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6832B-F4BC-4387-0E7D-BB41E8FB01A8}"/>
              </a:ext>
            </a:extLst>
          </p:cNvPr>
          <p:cNvSpPr txBox="1"/>
          <p:nvPr/>
        </p:nvSpPr>
        <p:spPr>
          <a:xfrm>
            <a:off x="961793" y="906035"/>
            <a:ext cx="7422528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300" b="1" dirty="0" err="1"/>
              <a:t>Objetivo</a:t>
            </a:r>
            <a:r>
              <a:rPr lang="en-US" sz="1300" b="1" dirty="0"/>
              <a:t> General</a:t>
            </a:r>
            <a:endParaRPr lang="en-US"/>
          </a:p>
          <a:p>
            <a:pPr algn="just"/>
            <a:endParaRPr lang="en-US" sz="1300" b="1" dirty="0"/>
          </a:p>
          <a:p>
            <a:pPr marL="285750" indent="-285750" algn="just">
              <a:buChar char="•"/>
            </a:pPr>
            <a:r>
              <a:rPr lang="en-US" sz="1300" dirty="0" err="1"/>
              <a:t>Realizar</a:t>
            </a:r>
            <a:r>
              <a:rPr lang="en-US" sz="1300" dirty="0"/>
              <a:t> un </a:t>
            </a:r>
            <a:r>
              <a:rPr lang="en-US" sz="1300" dirty="0" err="1"/>
              <a:t>aplicativo</a:t>
            </a:r>
            <a:r>
              <a:rPr lang="en-US" sz="1300" dirty="0"/>
              <a:t> que </a:t>
            </a:r>
            <a:r>
              <a:rPr lang="en-US" sz="1300" dirty="0" err="1"/>
              <a:t>permita</a:t>
            </a:r>
            <a:r>
              <a:rPr lang="en-US" sz="1300" dirty="0"/>
              <a:t> </a:t>
            </a:r>
            <a:r>
              <a:rPr lang="en-US" sz="1300" dirty="0" err="1"/>
              <a:t>llevar</a:t>
            </a:r>
            <a:r>
              <a:rPr lang="en-US" sz="1300" dirty="0"/>
              <a:t> un control de </a:t>
            </a:r>
            <a:r>
              <a:rPr lang="en-US" sz="1300" dirty="0" err="1"/>
              <a:t>los</a:t>
            </a:r>
            <a:r>
              <a:rPr lang="en-US" sz="1300" dirty="0"/>
              <a:t> días </a:t>
            </a:r>
            <a:r>
              <a:rPr lang="en-US" sz="1300" dirty="0" err="1"/>
              <a:t>asistidos</a:t>
            </a:r>
            <a:r>
              <a:rPr lang="en-US" sz="1300" dirty="0"/>
              <a:t> hasta la </a:t>
            </a:r>
            <a:r>
              <a:rPr lang="en-US" sz="1300" dirty="0" err="1"/>
              <a:t>fecha</a:t>
            </a:r>
            <a:r>
              <a:rPr lang="en-US" sz="1300" dirty="0"/>
              <a:t> </a:t>
            </a:r>
            <a:r>
              <a:rPr lang="en-US" sz="1300" dirty="0" err="1"/>
              <a:t>límite</a:t>
            </a:r>
            <a:r>
              <a:rPr lang="en-US" sz="1300" dirty="0"/>
              <a:t> de </a:t>
            </a:r>
            <a:r>
              <a:rPr lang="en-US" sz="1300" dirty="0" err="1"/>
              <a:t>una</a:t>
            </a:r>
            <a:r>
              <a:rPr lang="en-US" sz="1300" dirty="0"/>
              <a:t> </a:t>
            </a:r>
            <a:r>
              <a:rPr lang="en-US" sz="1300" dirty="0" err="1"/>
              <a:t>inscripcion</a:t>
            </a:r>
            <a:r>
              <a:rPr lang="en-US" sz="1300" dirty="0"/>
              <a:t> </a:t>
            </a:r>
            <a:r>
              <a:rPr lang="en-US" sz="1300" dirty="0" err="1"/>
              <a:t>mensual</a:t>
            </a:r>
            <a:r>
              <a:rPr lang="en-US" sz="1300" dirty="0"/>
              <a:t> </a:t>
            </a:r>
            <a:r>
              <a:rPr lang="en-US" sz="1300" dirty="0" err="1"/>
              <a:t>en</a:t>
            </a:r>
            <a:r>
              <a:rPr lang="en-US" sz="1300" dirty="0"/>
              <a:t> un </a:t>
            </a:r>
            <a:r>
              <a:rPr lang="en-US" sz="1300" dirty="0" err="1"/>
              <a:t>gimnasio</a:t>
            </a:r>
            <a:r>
              <a:rPr lang="en-US" sz="1300" dirty="0"/>
              <a:t>, </a:t>
            </a:r>
            <a:r>
              <a:rPr lang="en-US" sz="1300" dirty="0" err="1"/>
              <a:t>mediante</a:t>
            </a:r>
            <a:r>
              <a:rPr lang="en-US" sz="1300" dirty="0"/>
              <a:t>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uso</a:t>
            </a:r>
            <a:r>
              <a:rPr lang="en-US" sz="1300" dirty="0"/>
              <a:t> de la </a:t>
            </a:r>
            <a:r>
              <a:rPr lang="en-US" sz="1300" dirty="0" err="1"/>
              <a:t>programacion</a:t>
            </a:r>
            <a:r>
              <a:rPr lang="en-US" sz="1300" dirty="0"/>
              <a:t> </a:t>
            </a:r>
            <a:r>
              <a:rPr lang="en-US" sz="1300" dirty="0" err="1"/>
              <a:t>Orientada</a:t>
            </a:r>
            <a:r>
              <a:rPr lang="en-US" sz="1300" dirty="0"/>
              <a:t> a Objetos </a:t>
            </a:r>
            <a:r>
              <a:rPr lang="en-US" sz="1300" dirty="0" err="1"/>
              <a:t>en</a:t>
            </a:r>
            <a:r>
              <a:rPr lang="en-US" sz="1300" dirty="0"/>
              <a:t> Java y MySQL, para resolver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problema</a:t>
            </a:r>
            <a:r>
              <a:rPr lang="en-US" sz="1300" dirty="0"/>
              <a:t> del </a:t>
            </a:r>
            <a:r>
              <a:rPr lang="en-US" sz="1300" dirty="0" err="1"/>
              <a:t>cliente</a:t>
            </a:r>
            <a:r>
              <a:rPr lang="en-US" sz="1300" dirty="0"/>
              <a:t> </a:t>
            </a:r>
            <a:r>
              <a:rPr lang="en-US" sz="1300" dirty="0" err="1"/>
              <a:t>automatizando</a:t>
            </a:r>
            <a:r>
              <a:rPr lang="en-US" sz="1300" dirty="0"/>
              <a:t> 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proceso</a:t>
            </a:r>
            <a:r>
              <a:rPr lang="en-US" sz="1300" dirty="0"/>
              <a:t> del control de días </a:t>
            </a:r>
            <a:r>
              <a:rPr lang="en-US" sz="1300" dirty="0" err="1"/>
              <a:t>asistidos</a:t>
            </a:r>
            <a:r>
              <a:rPr lang="en-US" sz="1300" dirty="0"/>
              <a:t> </a:t>
            </a:r>
            <a:r>
              <a:rPr lang="en-US" sz="1300" dirty="0" err="1"/>
              <a:t>en</a:t>
            </a:r>
            <a:r>
              <a:rPr lang="en-US" sz="1300" dirty="0"/>
              <a:t> </a:t>
            </a:r>
            <a:r>
              <a:rPr lang="en-US" sz="1300" dirty="0" err="1"/>
              <a:t>una</a:t>
            </a:r>
            <a:r>
              <a:rPr lang="en-US" sz="1300" dirty="0"/>
              <a:t> </a:t>
            </a:r>
            <a:r>
              <a:rPr lang="en-US" sz="1300" dirty="0" err="1"/>
              <a:t>inscripcion</a:t>
            </a:r>
            <a:r>
              <a:rPr lang="en-US" sz="1300" dirty="0"/>
              <a:t> de </a:t>
            </a:r>
            <a:r>
              <a:rPr lang="en-US" sz="1300" dirty="0" err="1"/>
              <a:t>caracter</a:t>
            </a:r>
            <a:r>
              <a:rPr lang="en-US" sz="1300" dirty="0"/>
              <a:t> </a:t>
            </a:r>
            <a:r>
              <a:rPr lang="en-US" sz="1300" dirty="0" err="1"/>
              <a:t>mensual</a:t>
            </a:r>
            <a:r>
              <a:rPr lang="en-US" sz="1300" dirty="0"/>
              <a:t>.</a:t>
            </a:r>
          </a:p>
          <a:p>
            <a:pPr marL="285750" indent="-285750" algn="just">
              <a:buChar char="•"/>
            </a:pPr>
            <a:endParaRPr lang="en-US" sz="1300" dirty="0"/>
          </a:p>
          <a:p>
            <a:pPr algn="just"/>
            <a:r>
              <a:rPr lang="en-US" sz="1300" b="1" dirty="0" err="1"/>
              <a:t>Objetivos</a:t>
            </a:r>
            <a:r>
              <a:rPr lang="en-US" sz="1300" b="1" dirty="0"/>
              <a:t> </a:t>
            </a:r>
            <a:r>
              <a:rPr lang="en-US" sz="1300" b="1" dirty="0" err="1"/>
              <a:t>Específicos</a:t>
            </a:r>
            <a:endParaRPr lang="en-US" sz="1300" b="1"/>
          </a:p>
          <a:p>
            <a:pPr algn="just"/>
            <a:endParaRPr lang="en-US" sz="1300" b="1" dirty="0"/>
          </a:p>
          <a:p>
            <a:pPr marL="285750" indent="-285750" algn="just">
              <a:buChar char="•"/>
            </a:pPr>
            <a:r>
              <a:rPr lang="en-US" sz="1300" dirty="0" err="1"/>
              <a:t>Recolectar</a:t>
            </a:r>
            <a:r>
              <a:rPr lang="en-US" sz="1300" dirty="0"/>
              <a:t> </a:t>
            </a:r>
            <a:r>
              <a:rPr lang="en-US" sz="1300" dirty="0" err="1"/>
              <a:t>informacion</a:t>
            </a:r>
            <a:r>
              <a:rPr lang="en-US" sz="1300" dirty="0"/>
              <a:t> </a:t>
            </a:r>
            <a:r>
              <a:rPr lang="en-US" sz="1300" dirty="0" err="1"/>
              <a:t>necesaria</a:t>
            </a:r>
            <a:r>
              <a:rPr lang="en-US" sz="1300" dirty="0"/>
              <a:t> para </a:t>
            </a:r>
            <a:r>
              <a:rPr lang="en-US" sz="1300" dirty="0" err="1"/>
              <a:t>conocer</a:t>
            </a:r>
            <a:r>
              <a:rPr lang="en-US" sz="1300" dirty="0"/>
              <a:t>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manejo</a:t>
            </a:r>
            <a:r>
              <a:rPr lang="en-US" sz="1300" dirty="0"/>
              <a:t> de las </a:t>
            </a:r>
            <a:r>
              <a:rPr lang="en-US" sz="1300" dirty="0" err="1"/>
              <a:t>inscripciones</a:t>
            </a:r>
            <a:r>
              <a:rPr lang="en-US" sz="1300" dirty="0"/>
              <a:t> </a:t>
            </a:r>
            <a:r>
              <a:rPr lang="en-US" sz="1300" dirty="0" err="1"/>
              <a:t>mensuales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</a:t>
            </a:r>
            <a:r>
              <a:rPr lang="en-US" sz="1300" dirty="0" err="1"/>
              <a:t>los</a:t>
            </a:r>
            <a:r>
              <a:rPr lang="en-US" sz="1300" dirty="0"/>
              <a:t> </a:t>
            </a:r>
            <a:r>
              <a:rPr lang="en-US" sz="1300" dirty="0" err="1"/>
              <a:t>negocios</a:t>
            </a:r>
            <a:endParaRPr lang="en-US" sz="1300" b="1" dirty="0" err="1"/>
          </a:p>
          <a:p>
            <a:pPr algn="just"/>
            <a:endParaRPr lang="en-US" sz="1300" dirty="0"/>
          </a:p>
          <a:p>
            <a:pPr marL="285750" indent="-285750" algn="just">
              <a:buChar char="•"/>
            </a:pPr>
            <a:r>
              <a:rPr lang="en-US" sz="1300" dirty="0" err="1"/>
              <a:t>Desarrollar</a:t>
            </a:r>
            <a:r>
              <a:rPr lang="en-US" sz="1300" dirty="0"/>
              <a:t> un </a:t>
            </a:r>
            <a:r>
              <a:rPr lang="en-US" sz="1300" dirty="0" err="1"/>
              <a:t>aplicativo</a:t>
            </a:r>
            <a:r>
              <a:rPr lang="en-US" sz="1300" dirty="0"/>
              <a:t> que </a:t>
            </a:r>
            <a:r>
              <a:rPr lang="en-US" sz="1300" dirty="0" err="1"/>
              <a:t>resuelva</a:t>
            </a:r>
            <a:r>
              <a:rPr lang="en-US" sz="1300" dirty="0"/>
              <a:t> la </a:t>
            </a:r>
            <a:r>
              <a:rPr lang="en-US" sz="1300" dirty="0" err="1"/>
              <a:t>problematica</a:t>
            </a:r>
            <a:r>
              <a:rPr lang="en-US" sz="1300" dirty="0"/>
              <a:t> </a:t>
            </a:r>
            <a:r>
              <a:rPr lang="en-US" sz="1300" dirty="0" err="1"/>
              <a:t>presentada</a:t>
            </a:r>
            <a:r>
              <a:rPr lang="en-US" sz="1300" dirty="0"/>
              <a:t> </a:t>
            </a:r>
            <a:r>
              <a:rPr lang="en-US" sz="1300" dirty="0" err="1"/>
              <a:t>automatizando</a:t>
            </a:r>
            <a:r>
              <a:rPr lang="en-US" sz="1300" dirty="0"/>
              <a:t> 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trabajo</a:t>
            </a:r>
          </a:p>
          <a:p>
            <a:pPr algn="just"/>
            <a:endParaRPr lang="en-US" sz="1300" dirty="0"/>
          </a:p>
          <a:p>
            <a:pPr marL="285750" indent="-285750" algn="just">
              <a:buChar char="•"/>
            </a:pPr>
            <a:r>
              <a:rPr lang="en-US" sz="1300" dirty="0" err="1"/>
              <a:t>Presentar</a:t>
            </a:r>
            <a:r>
              <a:rPr lang="en-US" sz="1300" dirty="0"/>
              <a:t> las </a:t>
            </a:r>
            <a:r>
              <a:rPr lang="en-US" sz="1300" dirty="0" err="1"/>
              <a:t>historias</a:t>
            </a:r>
            <a:r>
              <a:rPr lang="en-US" sz="1300" dirty="0"/>
              <a:t> de </a:t>
            </a:r>
            <a:r>
              <a:rPr lang="en-US" sz="1300" dirty="0" err="1"/>
              <a:t>usuario</a:t>
            </a:r>
            <a:r>
              <a:rPr lang="en-US" sz="1300" dirty="0"/>
              <a:t> que </a:t>
            </a:r>
            <a:r>
              <a:rPr lang="en-US" sz="1300" dirty="0" err="1"/>
              <a:t>permita</a:t>
            </a:r>
            <a:r>
              <a:rPr lang="en-US" sz="1300" dirty="0"/>
              <a:t> </a:t>
            </a:r>
            <a:r>
              <a:rPr lang="en-US" sz="1300" dirty="0" err="1"/>
              <a:t>explicar</a:t>
            </a:r>
            <a:r>
              <a:rPr lang="en-US" sz="1300" dirty="0"/>
              <a:t> </a:t>
            </a:r>
            <a:r>
              <a:rPr lang="en-US" sz="1300" dirty="0" err="1"/>
              <a:t>el</a:t>
            </a:r>
            <a:r>
              <a:rPr lang="en-US" sz="1300" dirty="0"/>
              <a:t> </a:t>
            </a:r>
            <a:r>
              <a:rPr lang="en-US" sz="1300" dirty="0" err="1"/>
              <a:t>aplicativo</a:t>
            </a:r>
            <a:r>
              <a:rPr lang="en-US" sz="1300" dirty="0"/>
              <a:t> de </a:t>
            </a:r>
            <a:r>
              <a:rPr lang="en-US" sz="1300" dirty="0" err="1"/>
              <a:t>manera</a:t>
            </a:r>
            <a:r>
              <a:rPr lang="en-US" sz="1300" dirty="0"/>
              <a:t> </a:t>
            </a:r>
            <a:r>
              <a:rPr lang="en-US" sz="1300" dirty="0" err="1"/>
              <a:t>óptima</a:t>
            </a:r>
            <a:endParaRPr lang="en-US" sz="1300"/>
          </a:p>
          <a:p>
            <a:pPr algn="just"/>
            <a:endParaRPr lang="en-US" sz="1300" b="1" dirty="0"/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B8ADD6DC-5BB9-38C8-F124-D938B0CCB8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5" y="100725"/>
            <a:ext cx="2631650" cy="61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24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5B213-1775-EE01-67EF-F41102CD1EB4}"/>
              </a:ext>
            </a:extLst>
          </p:cNvPr>
          <p:cNvSpPr txBox="1"/>
          <p:nvPr/>
        </p:nvSpPr>
        <p:spPr>
          <a:xfrm>
            <a:off x="4056256" y="439079"/>
            <a:ext cx="11639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Alcance</a:t>
            </a:r>
            <a:r>
              <a:rPr lang="en-US" b="1" i="1" dirty="0">
                <a:solidFill>
                  <a:srgbClr val="FF0000"/>
                </a:solidFill>
              </a:rPr>
              <a:t>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6832B-F4BC-4387-0E7D-BB41E8FB01A8}"/>
              </a:ext>
            </a:extLst>
          </p:cNvPr>
          <p:cNvSpPr txBox="1"/>
          <p:nvPr/>
        </p:nvSpPr>
        <p:spPr>
          <a:xfrm>
            <a:off x="989671" y="1073303"/>
            <a:ext cx="7422528" cy="14927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300" dirty="0" err="1"/>
              <a:t>Generar</a:t>
            </a:r>
            <a:r>
              <a:rPr lang="en-US" sz="1300" dirty="0"/>
              <a:t> un </a:t>
            </a:r>
            <a:r>
              <a:rPr lang="en-US" sz="1300" dirty="0" err="1"/>
              <a:t>aplicativo</a:t>
            </a:r>
            <a:r>
              <a:rPr lang="en-US" sz="1300" dirty="0"/>
              <a:t> </a:t>
            </a:r>
            <a:r>
              <a:rPr lang="en-US" sz="1300" dirty="0" err="1"/>
              <a:t>funcional</a:t>
            </a:r>
            <a:r>
              <a:rPr lang="en-US" sz="1300" dirty="0"/>
              <a:t> que </a:t>
            </a:r>
            <a:r>
              <a:rPr lang="en-US" sz="1300" dirty="0" err="1"/>
              <a:t>mejorará</a:t>
            </a:r>
            <a:r>
              <a:rPr lang="en-US" sz="1300" dirty="0"/>
              <a:t> </a:t>
            </a:r>
            <a:r>
              <a:rPr lang="en-US" sz="1300" dirty="0" err="1"/>
              <a:t>el</a:t>
            </a:r>
            <a:r>
              <a:rPr lang="en-US" sz="1300" dirty="0"/>
              <a:t> </a:t>
            </a:r>
            <a:r>
              <a:rPr lang="en-US" sz="1300" dirty="0" err="1"/>
              <a:t>rendimiento</a:t>
            </a:r>
            <a:r>
              <a:rPr lang="en-US" sz="1300" dirty="0"/>
              <a:t> de las </a:t>
            </a:r>
            <a:r>
              <a:rPr lang="en-US" sz="1300" dirty="0" err="1"/>
              <a:t>inscripciones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un </a:t>
            </a:r>
            <a:r>
              <a:rPr lang="en-US" sz="1300" dirty="0" err="1"/>
              <a:t>gimnasio</a:t>
            </a:r>
            <a:r>
              <a:rPr lang="en-US" sz="1300" dirty="0"/>
              <a:t>, </a:t>
            </a:r>
            <a:r>
              <a:rPr lang="en-US" sz="1300" dirty="0" err="1"/>
              <a:t>permitiendo</a:t>
            </a:r>
            <a:r>
              <a:rPr lang="en-US" sz="1300" dirty="0"/>
              <a:t> </a:t>
            </a:r>
            <a:r>
              <a:rPr lang="en-US" sz="1300" dirty="0" err="1"/>
              <a:t>crear</a:t>
            </a:r>
            <a:r>
              <a:rPr lang="en-US" sz="1300" dirty="0"/>
              <a:t> </a:t>
            </a:r>
            <a:r>
              <a:rPr lang="en-US" sz="1300" dirty="0" err="1"/>
              <a:t>nuevos</a:t>
            </a:r>
            <a:r>
              <a:rPr lang="en-US" sz="1300" dirty="0"/>
              <a:t> </a:t>
            </a:r>
            <a:r>
              <a:rPr lang="en-US" sz="1300" dirty="0" err="1"/>
              <a:t>clientes</a:t>
            </a:r>
            <a:r>
              <a:rPr lang="en-US" sz="1300" dirty="0"/>
              <a:t> con </a:t>
            </a:r>
            <a:r>
              <a:rPr lang="en-US" sz="1300" dirty="0" err="1"/>
              <a:t>inscripciones</a:t>
            </a:r>
            <a:r>
              <a:rPr lang="en-US" sz="1300" dirty="0"/>
              <a:t> </a:t>
            </a:r>
            <a:r>
              <a:rPr lang="en-US" sz="1300" dirty="0" err="1"/>
              <a:t>mensuales</a:t>
            </a:r>
            <a:r>
              <a:rPr lang="en-US" sz="1300" dirty="0"/>
              <a:t>, </a:t>
            </a:r>
            <a:r>
              <a:rPr lang="en-US" sz="1300" dirty="0" err="1"/>
              <a:t>registrando</a:t>
            </a:r>
            <a:r>
              <a:rPr lang="en-US" sz="1300" dirty="0"/>
              <a:t> </a:t>
            </a:r>
            <a:r>
              <a:rPr lang="en-US" sz="1300" dirty="0" err="1"/>
              <a:t>los</a:t>
            </a:r>
            <a:r>
              <a:rPr lang="en-US" sz="1300" dirty="0"/>
              <a:t> </a:t>
            </a:r>
            <a:r>
              <a:rPr lang="en-US" sz="1300" dirty="0" err="1"/>
              <a:t>usuarios</a:t>
            </a:r>
            <a:r>
              <a:rPr lang="en-US" sz="1300" dirty="0"/>
              <a:t>/ </a:t>
            </a:r>
            <a:r>
              <a:rPr lang="en-US" sz="1300" dirty="0" err="1"/>
              <a:t>miembros</a:t>
            </a:r>
            <a:r>
              <a:rPr lang="en-US" sz="1300" dirty="0"/>
              <a:t> del </a:t>
            </a:r>
            <a:r>
              <a:rPr lang="en-US" sz="1300" dirty="0" err="1"/>
              <a:t>gimnasio</a:t>
            </a:r>
            <a:r>
              <a:rPr lang="en-US" sz="1300" dirty="0"/>
              <a:t>, </a:t>
            </a:r>
            <a:r>
              <a:rPr lang="en-US" sz="1300" dirty="0" err="1"/>
              <a:t>permitiendo</a:t>
            </a:r>
            <a:r>
              <a:rPr lang="en-US" sz="1300" dirty="0"/>
              <a:t> </a:t>
            </a:r>
            <a:r>
              <a:rPr lang="en-US" sz="1300" dirty="0" err="1"/>
              <a:t>llevar</a:t>
            </a:r>
            <a:r>
              <a:rPr lang="en-US" sz="1300" dirty="0"/>
              <a:t> un control de </a:t>
            </a:r>
            <a:r>
              <a:rPr lang="en-US" sz="1300" dirty="0" err="1"/>
              <a:t>cada</a:t>
            </a:r>
            <a:r>
              <a:rPr lang="en-US" sz="1300" dirty="0"/>
              <a:t> </a:t>
            </a:r>
            <a:r>
              <a:rPr lang="en-US" sz="1300" dirty="0" err="1"/>
              <a:t>usuario</a:t>
            </a:r>
            <a:r>
              <a:rPr lang="en-US" sz="1300" dirty="0"/>
              <a:t> que se </a:t>
            </a:r>
            <a:r>
              <a:rPr lang="en-US" sz="1300" dirty="0" err="1"/>
              <a:t>busque</a:t>
            </a:r>
            <a:r>
              <a:rPr lang="en-US" sz="1300" dirty="0"/>
              <a:t> de </a:t>
            </a:r>
            <a:r>
              <a:rPr lang="en-US" sz="1300" dirty="0" err="1"/>
              <a:t>su</a:t>
            </a:r>
            <a:r>
              <a:rPr lang="en-US" sz="1300" dirty="0"/>
              <a:t> </a:t>
            </a:r>
            <a:r>
              <a:rPr lang="en-US" sz="1300" dirty="0" err="1"/>
              <a:t>fecha</a:t>
            </a:r>
            <a:r>
              <a:rPr lang="en-US" sz="1300" dirty="0"/>
              <a:t> de </a:t>
            </a:r>
            <a:r>
              <a:rPr lang="en-US" sz="1300" dirty="0" err="1"/>
              <a:t>inscripcion</a:t>
            </a:r>
            <a:r>
              <a:rPr lang="en-US" sz="1300" dirty="0"/>
              <a:t> hasta la </a:t>
            </a:r>
            <a:r>
              <a:rPr lang="en-US" sz="1300" dirty="0" err="1"/>
              <a:t>fecha</a:t>
            </a:r>
            <a:r>
              <a:rPr lang="en-US" sz="1300" dirty="0"/>
              <a:t> </a:t>
            </a:r>
            <a:r>
              <a:rPr lang="en-US" sz="1300" dirty="0" err="1"/>
              <a:t>límite</a:t>
            </a:r>
            <a:r>
              <a:rPr lang="en-US" sz="1300" dirty="0"/>
              <a:t> que termina </a:t>
            </a:r>
            <a:r>
              <a:rPr lang="en-US" sz="1300" dirty="0" err="1"/>
              <a:t>su</a:t>
            </a:r>
            <a:r>
              <a:rPr lang="en-US" sz="1300" dirty="0"/>
              <a:t> </a:t>
            </a:r>
            <a:r>
              <a:rPr lang="en-US" sz="1300" dirty="0" err="1"/>
              <a:t>mensualidad</a:t>
            </a:r>
            <a:r>
              <a:rPr lang="en-US" sz="1300" dirty="0"/>
              <a:t> y que </a:t>
            </a:r>
            <a:r>
              <a:rPr lang="en-US" sz="1300" dirty="0" err="1"/>
              <a:t>tenga</a:t>
            </a:r>
            <a:r>
              <a:rPr lang="en-US" sz="1300" dirty="0"/>
              <a:t> la </a:t>
            </a:r>
            <a:r>
              <a:rPr lang="en-US" sz="1300" dirty="0" err="1"/>
              <a:t>capacidad</a:t>
            </a:r>
            <a:r>
              <a:rPr lang="en-US" sz="1300" dirty="0"/>
              <a:t> de </a:t>
            </a:r>
            <a:r>
              <a:rPr lang="en-US" sz="1300" dirty="0" err="1"/>
              <a:t>renovar</a:t>
            </a:r>
            <a:r>
              <a:rPr lang="en-US" sz="1300" dirty="0"/>
              <a:t> la </a:t>
            </a:r>
            <a:r>
              <a:rPr lang="en-US" sz="1300" dirty="0" err="1"/>
              <a:t>suscripcion</a:t>
            </a:r>
            <a:r>
              <a:rPr lang="en-US" sz="1300" dirty="0"/>
              <a:t> </a:t>
            </a:r>
            <a:r>
              <a:rPr lang="en-US" sz="1300" dirty="0" err="1"/>
              <a:t>en</a:t>
            </a:r>
            <a:r>
              <a:rPr lang="en-US" sz="1300" dirty="0"/>
              <a:t> </a:t>
            </a:r>
            <a:r>
              <a:rPr lang="en-US" sz="1300" dirty="0" err="1"/>
              <a:t>caso</a:t>
            </a:r>
            <a:r>
              <a:rPr lang="en-US" sz="1300" dirty="0"/>
              <a:t> se </a:t>
            </a:r>
            <a:r>
              <a:rPr lang="en-US" sz="1300" dirty="0" err="1"/>
              <a:t>haya</a:t>
            </a:r>
            <a:r>
              <a:rPr lang="en-US" sz="1300" dirty="0"/>
              <a:t> </a:t>
            </a:r>
            <a:r>
              <a:rPr lang="en-US" sz="1300" dirty="0" err="1"/>
              <a:t>terminado</a:t>
            </a:r>
            <a:r>
              <a:rPr lang="en-US" sz="1300" dirty="0"/>
              <a:t>  </a:t>
            </a:r>
          </a:p>
          <a:p>
            <a:pPr algn="just"/>
            <a:endParaRPr lang="en-US" sz="1300" b="1" dirty="0"/>
          </a:p>
          <a:p>
            <a:pPr algn="just"/>
            <a:endParaRPr lang="en-US" sz="1300"/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B8ADD6DC-5BB9-38C8-F124-D938B0CCB8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5" y="100725"/>
            <a:ext cx="2631650" cy="6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5DB4880-B82A-E87F-363D-57BE52097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540" y="2602908"/>
            <a:ext cx="1642017" cy="1917025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E2CE65DD-2433-AE9C-E6A4-BBD073D954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1" r="-254" b="9865"/>
          <a:stretch/>
        </p:blipFill>
        <p:spPr>
          <a:xfrm>
            <a:off x="4174738" y="2848894"/>
            <a:ext cx="2751577" cy="139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3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5B213-1775-EE01-67EF-F41102CD1EB4}"/>
              </a:ext>
            </a:extLst>
          </p:cNvPr>
          <p:cNvSpPr txBox="1"/>
          <p:nvPr/>
        </p:nvSpPr>
        <p:spPr>
          <a:xfrm>
            <a:off x="4056256" y="439079"/>
            <a:ext cx="19723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Marco teórico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6832B-F4BC-4387-0E7D-BB41E8FB01A8}"/>
              </a:ext>
            </a:extLst>
          </p:cNvPr>
          <p:cNvSpPr txBox="1"/>
          <p:nvPr/>
        </p:nvSpPr>
        <p:spPr>
          <a:xfrm>
            <a:off x="989671" y="1073303"/>
            <a:ext cx="7422528" cy="22929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C" sz="1300" dirty="0"/>
              <a:t>Se utilizará el IDE NetBeans programando objetos en Java, siendo un lenguaje de programación muy útil debido al modularidad que usa, y a la posibilidad del uso de diagramas de clases que facilitaran nuestro trabajo al momento de explicar la relación que mantienen. </a:t>
            </a:r>
            <a:endParaRPr lang="en-US" sz="1300" dirty="0"/>
          </a:p>
          <a:p>
            <a:pPr algn="just"/>
            <a:endParaRPr lang="en-US" sz="1300" dirty="0"/>
          </a:p>
          <a:p>
            <a:pPr algn="just"/>
            <a:r>
              <a:rPr lang="es-EC" sz="1300" dirty="0"/>
              <a:t>Se utilizará base datos MySQL, aplicando las operaciones básicas que contenga lo necesario del usuario como nombre, cedula y libros a su cuenta tomados prestados, junto con un administrador que pueda realizar las operaciones CRUD en este sistema. Donde se usará un conector para poder hacer la conexión entre NetBeans y MySQL.</a:t>
            </a:r>
          </a:p>
          <a:p>
            <a:pPr algn="just"/>
            <a:r>
              <a:rPr lang="en-US" sz="1300" dirty="0"/>
              <a:t>   </a:t>
            </a:r>
            <a:endParaRPr lang="en-US"/>
          </a:p>
          <a:p>
            <a:pPr algn="just"/>
            <a:endParaRPr lang="en-US" sz="1300" b="1" dirty="0"/>
          </a:p>
          <a:p>
            <a:pPr algn="just"/>
            <a:endParaRPr lang="en-US" sz="1300"/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B8ADD6DC-5BB9-38C8-F124-D938B0CCB8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5" y="100725"/>
            <a:ext cx="2631650" cy="6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532BE42A-1E54-9967-3812-8513AABC5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98" y="3117463"/>
            <a:ext cx="2743200" cy="15430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5FBA0B5-F1D5-35BE-1351-D253BEBEF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613" y="3175867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5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5B213-1775-EE01-67EF-F41102CD1EB4}"/>
              </a:ext>
            </a:extLst>
          </p:cNvPr>
          <p:cNvSpPr txBox="1"/>
          <p:nvPr/>
        </p:nvSpPr>
        <p:spPr>
          <a:xfrm>
            <a:off x="4056256" y="439079"/>
            <a:ext cx="22929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Resultados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Esperados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6832B-F4BC-4387-0E7D-BB41E8FB01A8}"/>
              </a:ext>
            </a:extLst>
          </p:cNvPr>
          <p:cNvSpPr txBox="1"/>
          <p:nvPr/>
        </p:nvSpPr>
        <p:spPr>
          <a:xfrm>
            <a:off x="989671" y="1073303"/>
            <a:ext cx="7422528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C" sz="1300" dirty="0"/>
              <a:t>Se espera la correcta funcionalidad entre el usuario y el aplicativo, donde el aplicativo permita crear nuevos miembros que se registraran tras haber obtener la inscripción mensual permitiendo llevar un conteo de los días asistidos y llevar un control del mismo hasta su fecha límite de la inscripción, permitiendo que los nuevos miembros registrados se actualicen en una base de datos y que la codificación este correctamente diseñada aplicando las relaciones de los diagramas de clases que se usan en la POO</a:t>
            </a:r>
            <a:endParaRPr lang="en-US" dirty="0"/>
          </a:p>
          <a:p>
            <a:pPr algn="just"/>
            <a:endParaRPr lang="en-US" sz="1300" b="1" dirty="0"/>
          </a:p>
          <a:p>
            <a:pPr algn="just"/>
            <a:endParaRPr lang="en-US" sz="1300"/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B8ADD6DC-5BB9-38C8-F124-D938B0CCB8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5" y="100725"/>
            <a:ext cx="2631650" cy="6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482035D-D242-AD1B-C7C5-AD91BBC44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851" y="2651202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4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B8ADD6DC-5BB9-38C8-F124-D938B0CCB8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5" y="100725"/>
            <a:ext cx="2631650" cy="6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AD105A-008C-FADB-6AEE-0AF88E02DA77}"/>
              </a:ext>
            </a:extLst>
          </p:cNvPr>
          <p:cNvSpPr txBox="1"/>
          <p:nvPr/>
        </p:nvSpPr>
        <p:spPr>
          <a:xfrm>
            <a:off x="4056256" y="439079"/>
            <a:ext cx="22929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Historias</a:t>
            </a:r>
            <a:r>
              <a:rPr lang="en-US" b="1" i="1" dirty="0">
                <a:solidFill>
                  <a:srgbClr val="FF0000"/>
                </a:solidFill>
              </a:rPr>
              <a:t> de </a:t>
            </a:r>
            <a:r>
              <a:rPr lang="en-US" b="1" i="1" dirty="0" err="1">
                <a:solidFill>
                  <a:srgbClr val="FF0000"/>
                </a:solidFill>
              </a:rPr>
              <a:t>usuario</a:t>
            </a:r>
            <a:endParaRPr lang="en-US" dirty="0" err="1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1BF9AC4F-D291-C66D-717B-00CD20633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" y="748471"/>
            <a:ext cx="9141212" cy="38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3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B8ADD6DC-5BB9-38C8-F124-D938B0CCB8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5" y="100725"/>
            <a:ext cx="2631650" cy="6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AD105A-008C-FADB-6AEE-0AF88E02DA77}"/>
              </a:ext>
            </a:extLst>
          </p:cNvPr>
          <p:cNvSpPr txBox="1"/>
          <p:nvPr/>
        </p:nvSpPr>
        <p:spPr>
          <a:xfrm>
            <a:off x="4056256" y="439079"/>
            <a:ext cx="13172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Cronograma</a:t>
            </a:r>
            <a:endParaRPr lang="en-US" dirty="0" err="1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96E405E-92CA-D411-227E-EDFCE5A4B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985" y="893827"/>
            <a:ext cx="3419242" cy="401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285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498</cp:revision>
  <dcterms:modified xsi:type="dcterms:W3CDTF">2022-12-09T13:46:53Z</dcterms:modified>
</cp:coreProperties>
</file>