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8"/>
  </p:notesMasterIdLst>
  <p:handoutMasterIdLst>
    <p:handoutMasterId r:id="rId9"/>
  </p:handoutMasterIdLst>
  <p:sldIdLst>
    <p:sldId id="257" r:id="rId2"/>
    <p:sldId id="259" r:id="rId3"/>
    <p:sldId id="260" r:id="rId4"/>
    <p:sldId id="261" r:id="rId5"/>
    <p:sldId id="262" r:id="rId6"/>
    <p:sldId id="258" r:id="rId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2" d="100"/>
          <a:sy n="112" d="100"/>
        </p:scale>
        <p:origin x="546" y="10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28/02/2024</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28/02/2024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28/02/2024</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28/02/2024</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28/02/2024</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28/02/2024</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28/02/2024</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28/02/2024</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28/02/2024</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28/02/2024</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28/02/2024</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28/02/2024</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28/02/2024</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28/02/2024</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fr" sz="8000" dirty="0"/>
              <a:t>Nina Carducci</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fr" sz="2400" dirty="0">
                <a:solidFill>
                  <a:schemeClr val="tx1">
                    <a:lumMod val="85000"/>
                    <a:lumOff val="15000"/>
                  </a:schemeClr>
                </a:solidFill>
              </a:rPr>
              <a:t>Optimisation SEO</a:t>
            </a: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10DE9-FF0B-8B8E-3CDE-FEC93206217F}"/>
              </a:ext>
            </a:extLst>
          </p:cNvPr>
          <p:cNvSpPr>
            <a:spLocks noGrp="1"/>
          </p:cNvSpPr>
          <p:nvPr>
            <p:ph type="title"/>
          </p:nvPr>
        </p:nvSpPr>
        <p:spPr/>
        <p:txBody>
          <a:bodyPr/>
          <a:lstStyle/>
          <a:p>
            <a:r>
              <a:rPr lang="fr-FR" dirty="0"/>
              <a:t>Optimiser le SEO</a:t>
            </a:r>
          </a:p>
        </p:txBody>
      </p:sp>
      <p:sp>
        <p:nvSpPr>
          <p:cNvPr id="3" name="Espace réservé du contenu 2">
            <a:extLst>
              <a:ext uri="{FF2B5EF4-FFF2-40B4-BE49-F238E27FC236}">
                <a16:creationId xmlns:a16="http://schemas.microsoft.com/office/drawing/2014/main" id="{DEA7DEB4-9249-557C-FEB3-E58C74EE737A}"/>
              </a:ext>
            </a:extLst>
          </p:cNvPr>
          <p:cNvSpPr>
            <a:spLocks noGrp="1"/>
          </p:cNvSpPr>
          <p:nvPr>
            <p:ph idx="1"/>
          </p:nvPr>
        </p:nvSpPr>
        <p:spPr>
          <a:xfrm>
            <a:off x="1097280" y="2338937"/>
            <a:ext cx="10058400" cy="3760891"/>
          </a:xfrm>
        </p:spPr>
        <p:txBody>
          <a:bodyPr>
            <a:normAutofit/>
          </a:bodyPr>
          <a:lstStyle/>
          <a:p>
            <a:pPr>
              <a:lnSpc>
                <a:spcPct val="150000"/>
              </a:lnSpc>
            </a:pPr>
            <a:r>
              <a:rPr lang="fr-FR" sz="2000" dirty="0"/>
              <a:t>Pourquoi est il important d’optimiser son SEO et d’abord, qu’est ce que c’est?</a:t>
            </a:r>
          </a:p>
          <a:p>
            <a:pPr>
              <a:lnSpc>
                <a:spcPct val="150000"/>
              </a:lnSpc>
            </a:pPr>
            <a:r>
              <a:rPr lang="fr-FR" sz="2000" b="1" i="0" dirty="0">
                <a:solidFill>
                  <a:srgbClr val="222222"/>
                </a:solidFill>
                <a:effectLst/>
              </a:rPr>
              <a:t>SEO</a:t>
            </a:r>
            <a:r>
              <a:rPr lang="fr-FR" sz="2000" b="0" i="0" dirty="0">
                <a:solidFill>
                  <a:srgbClr val="222222"/>
                </a:solidFill>
                <a:effectLst/>
              </a:rPr>
              <a:t> (</a:t>
            </a:r>
            <a:r>
              <a:rPr lang="fr-FR" sz="2000" b="0" i="0" dirty="0" err="1">
                <a:solidFill>
                  <a:srgbClr val="222222"/>
                </a:solidFill>
                <a:effectLst/>
              </a:rPr>
              <a:t>Search</a:t>
            </a:r>
            <a:r>
              <a:rPr lang="fr-FR" sz="2000" b="0" i="0" dirty="0">
                <a:solidFill>
                  <a:srgbClr val="222222"/>
                </a:solidFill>
                <a:effectLst/>
              </a:rPr>
              <a:t> Engine </a:t>
            </a:r>
            <a:r>
              <a:rPr lang="fr-FR" sz="2000" b="0" i="0" dirty="0" err="1">
                <a:solidFill>
                  <a:srgbClr val="222222"/>
                </a:solidFill>
                <a:effectLst/>
              </a:rPr>
              <a:t>Optimization</a:t>
            </a:r>
            <a:r>
              <a:rPr lang="fr-FR" sz="2000" b="0" i="0" dirty="0">
                <a:solidFill>
                  <a:srgbClr val="222222"/>
                </a:solidFill>
                <a:effectLst/>
              </a:rPr>
              <a:t>) signifie en français : « Optimisation pour les moteurs de recherche ».</a:t>
            </a:r>
          </a:p>
          <a:p>
            <a:pPr>
              <a:lnSpc>
                <a:spcPct val="150000"/>
              </a:lnSpc>
            </a:pPr>
            <a:r>
              <a:rPr lang="fr-FR" sz="2000" dirty="0">
                <a:solidFill>
                  <a:srgbClr val="222222"/>
                </a:solidFill>
              </a:rPr>
              <a:t>L’objectif est d’améliorer la visibilité des sites web en leur faisant gagner des places sur les moteurs de recherche (Google, mais aussi Yahoo !, Bing, etc.). Le but est de faire se rencontrer les internautes intéressés par des produits / services ou du contenu informatif.</a:t>
            </a:r>
          </a:p>
        </p:txBody>
      </p:sp>
      <p:sp>
        <p:nvSpPr>
          <p:cNvPr id="4" name="Espace réservé de la date 3">
            <a:extLst>
              <a:ext uri="{FF2B5EF4-FFF2-40B4-BE49-F238E27FC236}">
                <a16:creationId xmlns:a16="http://schemas.microsoft.com/office/drawing/2014/main" id="{1105D75B-AEF5-579D-3859-32F07866B980}"/>
              </a:ext>
            </a:extLst>
          </p:cNvPr>
          <p:cNvSpPr>
            <a:spLocks noGrp="1"/>
          </p:cNvSpPr>
          <p:nvPr>
            <p:ph type="dt" sz="half" idx="10"/>
          </p:nvPr>
        </p:nvSpPr>
        <p:spPr/>
        <p:txBody>
          <a:bodyPr/>
          <a:lstStyle/>
          <a:p>
            <a:pPr rtl="0"/>
            <a:r>
              <a:rPr lang="fr-FR" dirty="0"/>
              <a:t>Nina Carducci – Optimisation SEO</a:t>
            </a:r>
          </a:p>
        </p:txBody>
      </p:sp>
    </p:spTree>
    <p:extLst>
      <p:ext uri="{BB962C8B-B14F-4D97-AF65-F5344CB8AC3E}">
        <p14:creationId xmlns:p14="http://schemas.microsoft.com/office/powerpoint/2010/main" val="305422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170F2-F3F6-174B-0978-27A1F46E276E}"/>
              </a:ext>
            </a:extLst>
          </p:cNvPr>
          <p:cNvSpPr>
            <a:spLocks noGrp="1"/>
          </p:cNvSpPr>
          <p:nvPr>
            <p:ph type="title"/>
          </p:nvPr>
        </p:nvSpPr>
        <p:spPr/>
        <p:txBody>
          <a:bodyPr/>
          <a:lstStyle/>
          <a:p>
            <a:r>
              <a:rPr lang="fr-FR" dirty="0"/>
              <a:t>La base de départ</a:t>
            </a:r>
          </a:p>
        </p:txBody>
      </p:sp>
      <p:pic>
        <p:nvPicPr>
          <p:cNvPr id="7" name="Espace réservé du contenu 6">
            <a:extLst>
              <a:ext uri="{FF2B5EF4-FFF2-40B4-BE49-F238E27FC236}">
                <a16:creationId xmlns:a16="http://schemas.microsoft.com/office/drawing/2014/main" id="{D75F0482-F661-7119-C906-6AB858103FA8}"/>
              </a:ext>
            </a:extLst>
          </p:cNvPr>
          <p:cNvPicPr>
            <a:picLocks noGrp="1" noChangeAspect="1"/>
          </p:cNvPicPr>
          <p:nvPr>
            <p:ph sz="half" idx="1"/>
          </p:nvPr>
        </p:nvPicPr>
        <p:blipFill>
          <a:blip r:embed="rId2"/>
          <a:stretch>
            <a:fillRect/>
          </a:stretch>
        </p:blipFill>
        <p:spPr>
          <a:xfrm>
            <a:off x="1752113" y="2137991"/>
            <a:ext cx="3381235" cy="3748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Espace réservé du contenu 3">
            <a:extLst>
              <a:ext uri="{FF2B5EF4-FFF2-40B4-BE49-F238E27FC236}">
                <a16:creationId xmlns:a16="http://schemas.microsoft.com/office/drawing/2014/main" id="{E7B7BF88-97A2-1B15-8A8A-1635238F1433}"/>
              </a:ext>
            </a:extLst>
          </p:cNvPr>
          <p:cNvSpPr>
            <a:spLocks noGrp="1"/>
          </p:cNvSpPr>
          <p:nvPr>
            <p:ph sz="half" idx="2"/>
          </p:nvPr>
        </p:nvSpPr>
        <p:spPr>
          <a:xfrm>
            <a:off x="5836778" y="2568568"/>
            <a:ext cx="5318902" cy="2852752"/>
          </a:xfrm>
        </p:spPr>
        <p:txBody>
          <a:bodyPr>
            <a:normAutofit lnSpcReduction="10000"/>
          </a:bodyPr>
          <a:lstStyle/>
          <a:p>
            <a:pPr>
              <a:lnSpc>
                <a:spcPct val="150000"/>
              </a:lnSpc>
            </a:pPr>
            <a:r>
              <a:rPr lang="fr-FR" dirty="0"/>
              <a:t>Lors de la prise de contact, je vous faisais part de l’état de référencement et du rapport SEO que votre site générait.</a:t>
            </a:r>
          </a:p>
          <a:p>
            <a:pPr>
              <a:lnSpc>
                <a:spcPct val="150000"/>
              </a:lnSpc>
            </a:pPr>
            <a:r>
              <a:rPr lang="fr-FR" dirty="0"/>
              <a:t>Comme on peut le remarquer, il y avait plusieurs axes sur lesquels travailler afin de rendre votre site optimisé.</a:t>
            </a:r>
          </a:p>
          <a:p>
            <a:pPr marL="0" indent="0">
              <a:buNone/>
            </a:pPr>
            <a:endParaRPr lang="fr-FR" dirty="0"/>
          </a:p>
        </p:txBody>
      </p:sp>
      <p:sp>
        <p:nvSpPr>
          <p:cNvPr id="5" name="Espace réservé de la date 4">
            <a:extLst>
              <a:ext uri="{FF2B5EF4-FFF2-40B4-BE49-F238E27FC236}">
                <a16:creationId xmlns:a16="http://schemas.microsoft.com/office/drawing/2014/main" id="{47D1F2E7-B10A-CCD0-25F9-F94EA8249516}"/>
              </a:ext>
            </a:extLst>
          </p:cNvPr>
          <p:cNvSpPr>
            <a:spLocks noGrp="1"/>
          </p:cNvSpPr>
          <p:nvPr>
            <p:ph type="dt" sz="half" idx="10"/>
          </p:nvPr>
        </p:nvSpPr>
        <p:spPr/>
        <p:txBody>
          <a:bodyPr/>
          <a:lstStyle/>
          <a:p>
            <a:r>
              <a:rPr lang="fr-FR" dirty="0"/>
              <a:t>Nina Carducci – Optimisation SEO</a:t>
            </a:r>
          </a:p>
        </p:txBody>
      </p:sp>
    </p:spTree>
    <p:extLst>
      <p:ext uri="{BB962C8B-B14F-4D97-AF65-F5344CB8AC3E}">
        <p14:creationId xmlns:p14="http://schemas.microsoft.com/office/powerpoint/2010/main" val="156397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170F2-F3F6-174B-0978-27A1F46E276E}"/>
              </a:ext>
            </a:extLst>
          </p:cNvPr>
          <p:cNvSpPr>
            <a:spLocks noGrp="1"/>
          </p:cNvSpPr>
          <p:nvPr>
            <p:ph type="title"/>
          </p:nvPr>
        </p:nvSpPr>
        <p:spPr/>
        <p:txBody>
          <a:bodyPr/>
          <a:lstStyle/>
          <a:p>
            <a:r>
              <a:rPr lang="fr-FR" dirty="0"/>
              <a:t>Optimisation:</a:t>
            </a:r>
            <a:br>
              <a:rPr lang="fr-FR" dirty="0"/>
            </a:br>
            <a:r>
              <a:rPr lang="fr-FR" dirty="0"/>
              <a:t>Case SEO</a:t>
            </a:r>
          </a:p>
        </p:txBody>
      </p:sp>
      <p:sp>
        <p:nvSpPr>
          <p:cNvPr id="4" name="Espace réservé du contenu 3">
            <a:extLst>
              <a:ext uri="{FF2B5EF4-FFF2-40B4-BE49-F238E27FC236}">
                <a16:creationId xmlns:a16="http://schemas.microsoft.com/office/drawing/2014/main" id="{E7B7BF88-97A2-1B15-8A8A-1635238F1433}"/>
              </a:ext>
            </a:extLst>
          </p:cNvPr>
          <p:cNvSpPr>
            <a:spLocks noGrp="1"/>
          </p:cNvSpPr>
          <p:nvPr>
            <p:ph sz="half" idx="2"/>
          </p:nvPr>
        </p:nvSpPr>
        <p:spPr>
          <a:xfrm>
            <a:off x="6349527" y="2838616"/>
            <a:ext cx="5318902" cy="1926520"/>
          </a:xfrm>
        </p:spPr>
        <p:txBody>
          <a:bodyPr>
            <a:normAutofit/>
          </a:bodyPr>
          <a:lstStyle/>
          <a:p>
            <a:pPr>
              <a:lnSpc>
                <a:spcPct val="150000"/>
              </a:lnSpc>
            </a:pPr>
            <a:r>
              <a:rPr lang="fr-FR" dirty="0"/>
              <a:t>Sur cette partie, il est nécessaire d’apporter des modifications au code HTML afin que la référencement se réalise de la meilleure des manières.</a:t>
            </a:r>
          </a:p>
          <a:p>
            <a:pPr>
              <a:lnSpc>
                <a:spcPct val="150000"/>
              </a:lnSpc>
            </a:pPr>
            <a:endParaRPr lang="fr-FR" dirty="0"/>
          </a:p>
          <a:p>
            <a:pPr marL="0" indent="0">
              <a:buNone/>
            </a:pPr>
            <a:endParaRPr lang="fr-FR" dirty="0"/>
          </a:p>
        </p:txBody>
      </p:sp>
      <p:sp>
        <p:nvSpPr>
          <p:cNvPr id="5" name="Espace réservé de la date 4">
            <a:extLst>
              <a:ext uri="{FF2B5EF4-FFF2-40B4-BE49-F238E27FC236}">
                <a16:creationId xmlns:a16="http://schemas.microsoft.com/office/drawing/2014/main" id="{47D1F2E7-B10A-CCD0-25F9-F94EA8249516}"/>
              </a:ext>
            </a:extLst>
          </p:cNvPr>
          <p:cNvSpPr>
            <a:spLocks noGrp="1"/>
          </p:cNvSpPr>
          <p:nvPr>
            <p:ph type="dt" sz="half" idx="10"/>
          </p:nvPr>
        </p:nvSpPr>
        <p:spPr/>
        <p:txBody>
          <a:bodyPr/>
          <a:lstStyle/>
          <a:p>
            <a:r>
              <a:rPr lang="fr-FR" dirty="0"/>
              <a:t>Nina Carducci – Optimisation SEO</a:t>
            </a:r>
          </a:p>
        </p:txBody>
      </p:sp>
      <p:pic>
        <p:nvPicPr>
          <p:cNvPr id="9" name="Espace réservé du contenu 8">
            <a:extLst>
              <a:ext uri="{FF2B5EF4-FFF2-40B4-BE49-F238E27FC236}">
                <a16:creationId xmlns:a16="http://schemas.microsoft.com/office/drawing/2014/main" id="{851EA68F-67FB-84A6-1B39-864A0E6930DA}"/>
              </a:ext>
            </a:extLst>
          </p:cNvPr>
          <p:cNvPicPr>
            <a:picLocks noGrp="1" noChangeAspect="1"/>
          </p:cNvPicPr>
          <p:nvPr>
            <p:ph sz="half" idx="1"/>
          </p:nvPr>
        </p:nvPicPr>
        <p:blipFill>
          <a:blip r:embed="rId2"/>
          <a:stretch>
            <a:fillRect/>
          </a:stretch>
        </p:blipFill>
        <p:spPr>
          <a:xfrm>
            <a:off x="447000" y="2230452"/>
            <a:ext cx="5290225" cy="3142849"/>
          </a:xfrm>
        </p:spPr>
      </p:pic>
    </p:spTree>
    <p:extLst>
      <p:ext uri="{BB962C8B-B14F-4D97-AF65-F5344CB8AC3E}">
        <p14:creationId xmlns:p14="http://schemas.microsoft.com/office/powerpoint/2010/main" val="65017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170F2-F3F6-174B-0978-27A1F46E276E}"/>
              </a:ext>
            </a:extLst>
          </p:cNvPr>
          <p:cNvSpPr>
            <a:spLocks noGrp="1"/>
          </p:cNvSpPr>
          <p:nvPr>
            <p:ph type="title"/>
          </p:nvPr>
        </p:nvSpPr>
        <p:spPr/>
        <p:txBody>
          <a:bodyPr/>
          <a:lstStyle/>
          <a:p>
            <a:r>
              <a:rPr lang="fr-FR" dirty="0"/>
              <a:t>Optimisation:</a:t>
            </a:r>
            <a:br>
              <a:rPr lang="fr-FR" dirty="0"/>
            </a:br>
            <a:r>
              <a:rPr lang="fr-FR" dirty="0"/>
              <a:t>Case SEO</a:t>
            </a:r>
          </a:p>
        </p:txBody>
      </p:sp>
      <p:sp>
        <p:nvSpPr>
          <p:cNvPr id="4" name="Espace réservé du contenu 3">
            <a:extLst>
              <a:ext uri="{FF2B5EF4-FFF2-40B4-BE49-F238E27FC236}">
                <a16:creationId xmlns:a16="http://schemas.microsoft.com/office/drawing/2014/main" id="{E7B7BF88-97A2-1B15-8A8A-1635238F1433}"/>
              </a:ext>
            </a:extLst>
          </p:cNvPr>
          <p:cNvSpPr>
            <a:spLocks noGrp="1"/>
          </p:cNvSpPr>
          <p:nvPr>
            <p:ph sz="half" idx="2"/>
          </p:nvPr>
        </p:nvSpPr>
        <p:spPr>
          <a:xfrm>
            <a:off x="6349527" y="2838616"/>
            <a:ext cx="5318902" cy="1926520"/>
          </a:xfrm>
        </p:spPr>
        <p:txBody>
          <a:bodyPr>
            <a:normAutofit/>
          </a:bodyPr>
          <a:lstStyle/>
          <a:p>
            <a:pPr>
              <a:lnSpc>
                <a:spcPct val="150000"/>
              </a:lnSpc>
            </a:pPr>
            <a:r>
              <a:rPr lang="fr-FR" dirty="0"/>
              <a:t>Sur cette partie, j’ai donc rajouté des balises dans le code, tant au niveau de la partie non visible ( &lt;HEAD&gt;) que la partie visible ( les images). </a:t>
            </a:r>
          </a:p>
          <a:p>
            <a:pPr>
              <a:lnSpc>
                <a:spcPct val="150000"/>
              </a:lnSpc>
            </a:pPr>
            <a:endParaRPr lang="fr-FR" dirty="0"/>
          </a:p>
          <a:p>
            <a:pPr marL="0" indent="0">
              <a:buNone/>
            </a:pPr>
            <a:endParaRPr lang="fr-FR" dirty="0"/>
          </a:p>
        </p:txBody>
      </p:sp>
      <p:sp>
        <p:nvSpPr>
          <p:cNvPr id="5" name="Espace réservé de la date 4">
            <a:extLst>
              <a:ext uri="{FF2B5EF4-FFF2-40B4-BE49-F238E27FC236}">
                <a16:creationId xmlns:a16="http://schemas.microsoft.com/office/drawing/2014/main" id="{47D1F2E7-B10A-CCD0-25F9-F94EA8249516}"/>
              </a:ext>
            </a:extLst>
          </p:cNvPr>
          <p:cNvSpPr>
            <a:spLocks noGrp="1"/>
          </p:cNvSpPr>
          <p:nvPr>
            <p:ph type="dt" sz="half" idx="10"/>
          </p:nvPr>
        </p:nvSpPr>
        <p:spPr/>
        <p:txBody>
          <a:bodyPr/>
          <a:lstStyle/>
          <a:p>
            <a:r>
              <a:rPr lang="fr-FR" dirty="0"/>
              <a:t>Nina Carducci – Optimisation SEO</a:t>
            </a:r>
          </a:p>
        </p:txBody>
      </p:sp>
      <p:pic>
        <p:nvPicPr>
          <p:cNvPr id="9" name="Espace réservé du contenu 8">
            <a:extLst>
              <a:ext uri="{FF2B5EF4-FFF2-40B4-BE49-F238E27FC236}">
                <a16:creationId xmlns:a16="http://schemas.microsoft.com/office/drawing/2014/main" id="{851EA68F-67FB-84A6-1B39-864A0E6930DA}"/>
              </a:ext>
            </a:extLst>
          </p:cNvPr>
          <p:cNvPicPr>
            <a:picLocks noGrp="1" noChangeAspect="1"/>
          </p:cNvPicPr>
          <p:nvPr>
            <p:ph sz="half" idx="1"/>
          </p:nvPr>
        </p:nvPicPr>
        <p:blipFill>
          <a:blip r:embed="rId2"/>
          <a:stretch>
            <a:fillRect/>
          </a:stretch>
        </p:blipFill>
        <p:spPr>
          <a:xfrm>
            <a:off x="438454" y="2256090"/>
            <a:ext cx="5290225" cy="3142849"/>
          </a:xfrm>
        </p:spPr>
      </p:pic>
    </p:spTree>
    <p:extLst>
      <p:ext uri="{BB962C8B-B14F-4D97-AF65-F5344CB8AC3E}">
        <p14:creationId xmlns:p14="http://schemas.microsoft.com/office/powerpoint/2010/main" val="7333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fr" sz="4800" i="1" dirty="0">
                <a:solidFill>
                  <a:srgbClr val="FFFFFF"/>
                </a:solidFill>
              </a:rPr>
              <a:t>Votre meilleur devis reflétant votre approche... « Il s’agit d’un petit pas pour l’homme, un bond de géant pour l’humanité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fr">
                <a:solidFill>
                  <a:srgbClr val="FFFFFF"/>
                </a:solidFill>
              </a:rPr>
              <a:t>-Neil Armstrong</a:t>
            </a: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{8C9C2985-9DED-4E8E-9CBF-1E7A7A2B653D}tf56160789_win32</Template>
  <TotalTime>813</TotalTime>
  <Words>253</Words>
  <Application>Microsoft Office PowerPoint</Application>
  <PresentationFormat>Grand écran</PresentationFormat>
  <Paragraphs>19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Bookman Old Style</vt:lpstr>
      <vt:lpstr>Calibri</vt:lpstr>
      <vt:lpstr>Franklin Gothic Book</vt:lpstr>
      <vt:lpstr>Personnalisé</vt:lpstr>
      <vt:lpstr>Nina Carducci</vt:lpstr>
      <vt:lpstr>Optimiser le SEO</vt:lpstr>
      <vt:lpstr>La base de départ</vt:lpstr>
      <vt:lpstr>Optimisation: Case SEO</vt:lpstr>
      <vt:lpstr>Optimisation: Case SEO</vt:lpstr>
      <vt:lpstr>Votre meilleur devis reflétant votre approche... « Il s’agit d’un petit pas pour l’homme, un bond de géant pour l’humanité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Nina Carducci</dc:title>
  <dc:creator>Deus NightShade Deus</dc:creator>
  <cp:lastModifiedBy>Deus NightShade Deus</cp:lastModifiedBy>
  <cp:revision>3</cp:revision>
  <dcterms:created xsi:type="dcterms:W3CDTF">2024-02-28T18:34:56Z</dcterms:created>
  <dcterms:modified xsi:type="dcterms:W3CDTF">2024-02-29T08:08:38Z</dcterms:modified>
</cp:coreProperties>
</file>