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84" r:id="rId6"/>
    <p:sldId id="285" r:id="rId7"/>
    <p:sldId id="289" r:id="rId8"/>
    <p:sldId id="257" r:id="rId9"/>
    <p:sldId id="258" r:id="rId10"/>
    <p:sldId id="259" r:id="rId11"/>
    <p:sldId id="260" r:id="rId12"/>
    <p:sldId id="262" r:id="rId13"/>
    <p:sldId id="264" r:id="rId14"/>
    <p:sldId id="266" r:id="rId15"/>
    <p:sldId id="263" r:id="rId16"/>
    <p:sldId id="271" r:id="rId17"/>
    <p:sldId id="268" r:id="rId18"/>
    <p:sldId id="267" r:id="rId19"/>
    <p:sldId id="269" r:id="rId20"/>
    <p:sldId id="270" r:id="rId21"/>
    <p:sldId id="272" r:id="rId22"/>
    <p:sldId id="273" r:id="rId23"/>
    <p:sldId id="274" r:id="rId24"/>
    <p:sldId id="275" r:id="rId25"/>
    <p:sldId id="291" r:id="rId26"/>
    <p:sldId id="292" r:id="rId27"/>
    <p:sldId id="293" r:id="rId28"/>
    <p:sldId id="290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den J. Hillis" initials="CJH" lastIdx="2" clrIdx="0">
    <p:extLst>
      <p:ext uri="{19B8F6BF-5375-455C-9EA6-DF929625EA0E}">
        <p15:presenceInfo xmlns:p15="http://schemas.microsoft.com/office/powerpoint/2012/main" userId="S-1-5-21-1757981266-1220945662-682003330-173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1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6C49-2E84-4C47-AFBA-AE836A4112D5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Foras</a:t>
            </a:r>
            <a:r>
              <a:rPr lang="en-US" dirty="0"/>
              <a:t> </a:t>
            </a:r>
            <a:r>
              <a:rPr lang="en-US" dirty="0" err="1"/>
              <a:t>Promineo</a:t>
            </a:r>
            <a:r>
              <a:rPr lang="en-US" dirty="0"/>
              <a:t>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5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7" y="2628002"/>
            <a:ext cx="5629275" cy="378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65" y="627762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49" y="627762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Master Library</a:t>
            </a:r>
          </a:p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93630" y="1716657"/>
            <a:ext cx="4287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board-level hardware lib has a </a:t>
            </a:r>
            <a:r>
              <a:rPr lang="en-US" dirty="0" err="1"/>
              <a:t>reinit</a:t>
            </a:r>
            <a:r>
              <a:rPr lang="en-US" dirty="0"/>
              <a:t> procedure !!!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49" y="3933644"/>
            <a:ext cx="5040289" cy="2315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5487" y="3352800"/>
            <a:ext cx="4287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of a property, i.e. class variable</a:t>
            </a:r>
          </a:p>
        </p:txBody>
      </p:sp>
    </p:spTree>
    <p:extLst>
      <p:ext uri="{BB962C8B-B14F-4D97-AF65-F5344CB8AC3E}">
        <p14:creationId xmlns:p14="http://schemas.microsoft.com/office/powerpoint/2010/main" val="391269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1" y="681487"/>
            <a:ext cx="6333455" cy="6024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8" y="1082300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Master Library</a:t>
            </a:r>
          </a:p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22039" y="2234242"/>
            <a:ext cx="39679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power modes, min and norm. </a:t>
            </a:r>
          </a:p>
          <a:p>
            <a:r>
              <a:rPr lang="en-US" dirty="0"/>
              <a:t>	*will probably change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Handling and initiating different power modes is to be implemented in housekeeper.py task*** verify</a:t>
            </a:r>
          </a:p>
        </p:txBody>
      </p:sp>
    </p:spTree>
    <p:extLst>
      <p:ext uri="{BB962C8B-B14F-4D97-AF65-F5344CB8AC3E}">
        <p14:creationId xmlns:p14="http://schemas.microsoft.com/office/powerpoint/2010/main" val="246951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Sub library example</a:t>
            </a:r>
          </a:p>
          <a:p>
            <a:pPr algn="ctr"/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98" y="1578634"/>
            <a:ext cx="6260808" cy="4124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65" y="498365"/>
            <a:ext cx="4410098" cy="847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298" y="5538159"/>
            <a:ext cx="6260808" cy="12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1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Anatomy of a Task</a:t>
            </a:r>
          </a:p>
          <a:p>
            <a:pPr algn="ctr"/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6" y="1315989"/>
            <a:ext cx="5574975" cy="5231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5638" y="1315989"/>
            <a:ext cx="4175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task that blinks the led.</a:t>
            </a:r>
          </a:p>
          <a:p>
            <a:endParaRPr lang="en-US" dirty="0"/>
          </a:p>
          <a:p>
            <a:r>
              <a:rPr lang="en-US" dirty="0"/>
              <a:t>It is a subclass of task from template_task.py</a:t>
            </a:r>
          </a:p>
          <a:p>
            <a:endParaRPr lang="en-US" dirty="0"/>
          </a:p>
          <a:p>
            <a:r>
              <a:rPr lang="en-US" dirty="0"/>
              <a:t>When the task is executed, it runs the code within </a:t>
            </a:r>
            <a:r>
              <a:rPr lang="en-US" dirty="0" err="1"/>
              <a:t>main_task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Pycubed.py is </a:t>
            </a:r>
            <a:r>
              <a:rPr lang="en-US" dirty="0" err="1"/>
              <a:t>self.cubesat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priority and frequency for setting when a task will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5521" y="498366"/>
            <a:ext cx="4287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mainboard executes tasks via a task scheduler</a:t>
            </a:r>
          </a:p>
        </p:txBody>
      </p:sp>
    </p:spTree>
    <p:extLst>
      <p:ext uri="{BB962C8B-B14F-4D97-AF65-F5344CB8AC3E}">
        <p14:creationId xmlns:p14="http://schemas.microsoft.com/office/powerpoint/2010/main" val="239641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(as of 6/1/21)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Mainboard is functional and all peripherals are coded in.</a:t>
            </a:r>
          </a:p>
          <a:p>
            <a:pPr lvl="1"/>
            <a:r>
              <a:rPr lang="en-US" dirty="0"/>
              <a:t>A new design revision will be made soon with some new features and some pinout changes.</a:t>
            </a:r>
          </a:p>
          <a:p>
            <a:r>
              <a:rPr lang="en-US" dirty="0"/>
              <a:t>Payload interface board libraries in progress</a:t>
            </a:r>
          </a:p>
          <a:p>
            <a:pPr lvl="1"/>
            <a:r>
              <a:rPr lang="en-US" dirty="0"/>
              <a:t>~90% complete, waiting on some parts and another design rev for the final design</a:t>
            </a:r>
          </a:p>
          <a:p>
            <a:r>
              <a:rPr lang="en-US" dirty="0"/>
              <a:t>Tasks have been started, but nothing of substance there just trying to get a good background set up</a:t>
            </a:r>
          </a:p>
          <a:p>
            <a:r>
              <a:rPr lang="en-US" dirty="0"/>
              <a:t>Some PC/website software has been written.</a:t>
            </a:r>
          </a:p>
        </p:txBody>
      </p:sp>
    </p:spTree>
    <p:extLst>
      <p:ext uri="{BB962C8B-B14F-4D97-AF65-F5344CB8AC3E}">
        <p14:creationId xmlns:p14="http://schemas.microsoft.com/office/powerpoint/2010/main" val="2349958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operating states and what tasks should run at what times</a:t>
            </a:r>
          </a:p>
          <a:p>
            <a:r>
              <a:rPr lang="en-US" dirty="0"/>
              <a:t>Code high-level functionality</a:t>
            </a:r>
          </a:p>
          <a:p>
            <a:pPr lvl="1"/>
            <a:r>
              <a:rPr lang="en-US" dirty="0"/>
              <a:t>i.e. all the tasks, commands, data handling</a:t>
            </a:r>
          </a:p>
          <a:p>
            <a:r>
              <a:rPr lang="en-US" dirty="0"/>
              <a:t>Define radio&gt;mainboard&gt;payload data exchange for target bitrate</a:t>
            </a:r>
          </a:p>
          <a:p>
            <a:r>
              <a:rPr lang="en-US" dirty="0"/>
              <a:t>Test it for extended periods extensively </a:t>
            </a:r>
          </a:p>
          <a:p>
            <a:r>
              <a:rPr lang="en-US" dirty="0"/>
              <a:t>Make sure all code written is executed successfully on ground</a:t>
            </a:r>
          </a:p>
          <a:p>
            <a:pPr lvl="1"/>
            <a:r>
              <a:rPr lang="en-US" dirty="0"/>
              <a:t>Fault handling is EXTREMELY important in this application</a:t>
            </a:r>
          </a:p>
          <a:p>
            <a:r>
              <a:rPr lang="en-US" dirty="0"/>
              <a:t>Code pc host software to display live telemetry and simulate operations</a:t>
            </a:r>
          </a:p>
          <a:p>
            <a:r>
              <a:rPr lang="en-US" dirty="0"/>
              <a:t>Code PC ground station software</a:t>
            </a:r>
          </a:p>
        </p:txBody>
      </p:sp>
    </p:spTree>
    <p:extLst>
      <p:ext uri="{BB962C8B-B14F-4D97-AF65-F5344CB8AC3E}">
        <p14:creationId xmlns:p14="http://schemas.microsoft.com/office/powerpoint/2010/main" val="119374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1 will define and code simulation and data interface to host PC (main priority #2)</a:t>
            </a:r>
          </a:p>
          <a:p>
            <a:pPr lvl="1"/>
            <a:r>
              <a:rPr lang="en-US" dirty="0"/>
              <a:t>We image a python program with a </a:t>
            </a:r>
            <a:r>
              <a:rPr lang="en-US" dirty="0" err="1"/>
              <a:t>gui</a:t>
            </a:r>
            <a:r>
              <a:rPr lang="en-US" dirty="0"/>
              <a:t> and real-time telemetry data updating, Marek started something like this but it really only uploaded new code to the device</a:t>
            </a:r>
          </a:p>
          <a:p>
            <a:r>
              <a:rPr lang="en-US" dirty="0"/>
              <a:t>Pair 2 will define and start to code the payload operation (main priority # 1)</a:t>
            </a:r>
          </a:p>
          <a:p>
            <a:pPr lvl="1"/>
            <a:r>
              <a:rPr lang="en-US" dirty="0"/>
              <a:t>Will be discussed in a moment</a:t>
            </a:r>
          </a:p>
          <a:p>
            <a:r>
              <a:rPr lang="en-US" dirty="0"/>
              <a:t>Once host software is in a good state, it can start to be tested by Pair 1 Implementing the ADCS (main priority #3)</a:t>
            </a:r>
          </a:p>
        </p:txBody>
      </p:sp>
    </p:spTree>
    <p:extLst>
      <p:ext uri="{BB962C8B-B14F-4D97-AF65-F5344CB8AC3E}">
        <p14:creationId xmlns:p14="http://schemas.microsoft.com/office/powerpoint/2010/main" val="398198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823" y="1353786"/>
            <a:ext cx="5252484" cy="5167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96461" y="1353786"/>
            <a:ext cx="5252484" cy="5167424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40008" y="1438746"/>
            <a:ext cx="12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9040" y="1438746"/>
            <a:ext cx="12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PC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4843214" y="3271025"/>
            <a:ext cx="2353340" cy="8009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Usb_cdc.terminal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4843214" y="4206948"/>
            <a:ext cx="2353340" cy="8009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Usb_cdc.data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30563" y="2984149"/>
            <a:ext cx="2778641" cy="2275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56521" y="2649559"/>
            <a:ext cx="143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09129" y="2275553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Circuitpython</a:t>
            </a:r>
            <a:r>
              <a:rPr lang="en-US" dirty="0"/>
              <a:t> REPL</a:t>
            </a:r>
          </a:p>
          <a:p>
            <a:pPr algn="ctr"/>
            <a:r>
              <a:rPr lang="en-US" dirty="0"/>
              <a:t>All debug data is also printed here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9129" y="4370000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Db_cdh</a:t>
            </a:r>
            <a:r>
              <a:rPr lang="en-US" dirty="0"/>
              <a:t> and simulation handling</a:t>
            </a:r>
          </a:p>
        </p:txBody>
      </p:sp>
      <p:cxnSp>
        <p:nvCxnSpPr>
          <p:cNvPr id="18" name="Straight Arrow Connector 17"/>
          <p:cNvCxnSpPr>
            <a:stCxn id="14" idx="3"/>
            <a:endCxn id="10" idx="3"/>
          </p:cNvCxnSpPr>
          <p:nvPr/>
        </p:nvCxnSpPr>
        <p:spPr>
          <a:xfrm>
            <a:off x="3677409" y="2828446"/>
            <a:ext cx="1165805" cy="843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1" idx="3"/>
          </p:cNvCxnSpPr>
          <p:nvPr/>
        </p:nvCxnSpPr>
        <p:spPr>
          <a:xfrm flipV="1">
            <a:off x="3677409" y="4607441"/>
            <a:ext cx="1165805" cy="31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247362" y="2096666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Circuitpython</a:t>
            </a:r>
            <a:r>
              <a:rPr lang="en-US" dirty="0"/>
              <a:t> REPL terminal</a:t>
            </a:r>
          </a:p>
          <a:p>
            <a:pPr algn="ctr"/>
            <a:r>
              <a:rPr lang="en-US" dirty="0"/>
              <a:t>Read debug data to display on GUI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247362" y="4390031"/>
            <a:ext cx="2268280" cy="1105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Read/send </a:t>
            </a:r>
            <a:r>
              <a:rPr lang="en-US" dirty="0" err="1"/>
              <a:t>cb_cdh</a:t>
            </a:r>
            <a:r>
              <a:rPr lang="en-US" dirty="0"/>
              <a:t> and simulation commands</a:t>
            </a:r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 flipV="1">
            <a:off x="7226894" y="2649559"/>
            <a:ext cx="1020468" cy="1021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7"/>
            <a:endCxn id="24" idx="1"/>
          </p:cNvCxnSpPr>
          <p:nvPr/>
        </p:nvCxnSpPr>
        <p:spPr>
          <a:xfrm>
            <a:off x="7196554" y="4607441"/>
            <a:ext cx="1050808" cy="335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27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7324"/>
            <a:ext cx="7774172" cy="1130521"/>
          </a:xfrm>
        </p:spPr>
        <p:txBody>
          <a:bodyPr>
            <a:normAutofit fontScale="90000"/>
          </a:bodyPr>
          <a:lstStyle/>
          <a:p>
            <a:r>
              <a:rPr lang="en-US" dirty="0"/>
              <a:t>Top Level Simulation / Debug Interface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232" y="1417582"/>
            <a:ext cx="5252484" cy="5167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2163" y="1417582"/>
            <a:ext cx="5252484" cy="5167424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/>
          <p:cNvSpPr/>
          <p:nvPr/>
        </p:nvSpPr>
        <p:spPr>
          <a:xfrm>
            <a:off x="1586910" y="1598797"/>
            <a:ext cx="2408274" cy="886083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Usb connected?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7443" y="3073491"/>
            <a:ext cx="1360967" cy="93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all simulation flags to 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73325" y="3073491"/>
            <a:ext cx="2500423" cy="57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at </a:t>
            </a:r>
            <a:r>
              <a:rPr lang="en-US" dirty="0" err="1">
                <a:solidFill>
                  <a:schemeClr val="tx1"/>
                </a:solidFill>
              </a:rPr>
              <a:t>usb_cdc.data</a:t>
            </a:r>
            <a:r>
              <a:rPr lang="en-US" dirty="0">
                <a:solidFill>
                  <a:schemeClr val="tx1"/>
                </a:solidFill>
              </a:rPr>
              <a:t> port for new command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637414" y="2484880"/>
            <a:ext cx="616688" cy="54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849526" y="2558902"/>
            <a:ext cx="666307" cy="4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8815950">
            <a:off x="1464417" y="2476816"/>
            <a:ext cx="6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TextBox 18"/>
          <p:cNvSpPr txBox="1"/>
          <p:nvPr/>
        </p:nvSpPr>
        <p:spPr>
          <a:xfrm rot="2069088">
            <a:off x="2995721" y="2550357"/>
            <a:ext cx="67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950331" y="3799809"/>
            <a:ext cx="2110562" cy="623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command if detected</a:t>
            </a:r>
          </a:p>
        </p:txBody>
      </p:sp>
      <p:cxnSp>
        <p:nvCxnSpPr>
          <p:cNvPr id="22" name="Straight Arrow Connector 21"/>
          <p:cNvCxnSpPr>
            <a:stCxn id="11" idx="2"/>
            <a:endCxn id="20" idx="0"/>
          </p:cNvCxnSpPr>
          <p:nvPr/>
        </p:nvCxnSpPr>
        <p:spPr>
          <a:xfrm flipH="1">
            <a:off x="4005612" y="3644421"/>
            <a:ext cx="17925" cy="15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1"/>
          </p:cNvCxnSpPr>
          <p:nvPr/>
        </p:nvCxnSpPr>
        <p:spPr>
          <a:xfrm flipH="1" flipV="1">
            <a:off x="425302" y="4109525"/>
            <a:ext cx="2525029" cy="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32391" y="2041839"/>
            <a:ext cx="0" cy="2067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5"/>
          </p:cNvCxnSpPr>
          <p:nvPr/>
        </p:nvCxnSpPr>
        <p:spPr>
          <a:xfrm>
            <a:off x="432391" y="2041838"/>
            <a:ext cx="1265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40008" y="1438746"/>
            <a:ext cx="12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Mainboard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8650" y="1456293"/>
            <a:ext cx="127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PC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79472" y="5673929"/>
            <a:ext cx="1750828" cy="815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Debug Data Stream Output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79472" y="4643012"/>
            <a:ext cx="1750828" cy="815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host for simulation data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22256" y="4643012"/>
            <a:ext cx="1750828" cy="815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 simulation flag True?</a:t>
            </a:r>
          </a:p>
        </p:txBody>
      </p:sp>
      <p:cxnSp>
        <p:nvCxnSpPr>
          <p:cNvPr id="47" name="Straight Arrow Connector 46"/>
          <p:cNvCxnSpPr>
            <a:stCxn id="45" idx="3"/>
          </p:cNvCxnSpPr>
          <p:nvPr/>
        </p:nvCxnSpPr>
        <p:spPr>
          <a:xfrm flipV="1">
            <a:off x="2573084" y="5050593"/>
            <a:ext cx="9063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3"/>
          </p:cNvCxnSpPr>
          <p:nvPr/>
        </p:nvCxnSpPr>
        <p:spPr>
          <a:xfrm flipV="1">
            <a:off x="5230300" y="5050593"/>
            <a:ext cx="13193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3"/>
          </p:cNvCxnSpPr>
          <p:nvPr/>
        </p:nvCxnSpPr>
        <p:spPr>
          <a:xfrm flipV="1">
            <a:off x="5273748" y="2495495"/>
            <a:ext cx="2256168" cy="863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7" idx="3"/>
          </p:cNvCxnSpPr>
          <p:nvPr/>
        </p:nvCxnSpPr>
        <p:spPr>
          <a:xfrm flipV="1">
            <a:off x="5230300" y="6081510"/>
            <a:ext cx="129240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527847" y="2181388"/>
            <a:ext cx="2500423" cy="57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</a:t>
            </a:r>
            <a:r>
              <a:rPr lang="en-US" dirty="0" err="1">
                <a:solidFill>
                  <a:schemeClr val="tx1"/>
                </a:solidFill>
              </a:rPr>
              <a:t>db_cdh</a:t>
            </a:r>
            <a:r>
              <a:rPr lang="en-US" dirty="0">
                <a:solidFill>
                  <a:schemeClr val="tx1"/>
                </a:solidFill>
              </a:rPr>
              <a:t> commands to device from user GUI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549656" y="4765128"/>
            <a:ext cx="2500423" cy="5709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queried simulation value over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23960" y="5564372"/>
            <a:ext cx="2500423" cy="892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Gather data from Debug data stream and display on GUI nicely</a:t>
            </a:r>
          </a:p>
        </p:txBody>
      </p:sp>
    </p:spTree>
    <p:extLst>
      <p:ext uri="{BB962C8B-B14F-4D97-AF65-F5344CB8AC3E}">
        <p14:creationId xmlns:p14="http://schemas.microsoft.com/office/powerpoint/2010/main" val="324536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44" y="67413"/>
            <a:ext cx="10515600" cy="1325563"/>
          </a:xfrm>
        </p:spPr>
        <p:txBody>
          <a:bodyPr/>
          <a:lstStyle/>
          <a:p>
            <a:r>
              <a:rPr lang="en-US" dirty="0"/>
              <a:t>REPL terminal and data stream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44" y="1297173"/>
            <a:ext cx="8451733" cy="391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144" y="1297173"/>
            <a:ext cx="2757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</a:t>
            </a:r>
            <a:r>
              <a:rPr lang="en-US" dirty="0" err="1"/>
              <a:t>circuitpython</a:t>
            </a:r>
            <a:r>
              <a:rPr lang="en-US" dirty="0"/>
              <a:t> terminal.</a:t>
            </a:r>
          </a:p>
          <a:p>
            <a:r>
              <a:rPr lang="en-US" dirty="0" err="1"/>
              <a:t>Cubesat.debug</a:t>
            </a:r>
            <a:r>
              <a:rPr lang="en-US" dirty="0"/>
              <a:t> prints data here</a:t>
            </a:r>
          </a:p>
          <a:p>
            <a:r>
              <a:rPr lang="en-US" dirty="0"/>
              <a:t>Print() command also prints here</a:t>
            </a:r>
          </a:p>
          <a:p>
            <a:r>
              <a:rPr lang="en-US" dirty="0"/>
              <a:t>Ctrl-C to end and ctrl-D to reload</a:t>
            </a:r>
          </a:p>
        </p:txBody>
      </p:sp>
    </p:spTree>
    <p:extLst>
      <p:ext uri="{BB962C8B-B14F-4D97-AF65-F5344CB8AC3E}">
        <p14:creationId xmlns:p14="http://schemas.microsoft.com/office/powerpoint/2010/main" val="98433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cubesat</a:t>
            </a:r>
            <a:r>
              <a:rPr lang="en-US" dirty="0"/>
              <a:t> / </a:t>
            </a:r>
            <a:r>
              <a:rPr lang="en-US" dirty="0" err="1"/>
              <a:t>foras</a:t>
            </a:r>
            <a:r>
              <a:rPr lang="en-US" dirty="0"/>
              <a:t> </a:t>
            </a:r>
            <a:r>
              <a:rPr lang="en-US" dirty="0" err="1"/>
              <a:t>promineo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51" y="1690688"/>
            <a:ext cx="5679740" cy="4351338"/>
          </a:xfrm>
        </p:spPr>
      </p:pic>
    </p:spTree>
    <p:extLst>
      <p:ext uri="{BB962C8B-B14F-4D97-AF65-F5344CB8AC3E}">
        <p14:creationId xmlns:p14="http://schemas.microsoft.com/office/powerpoint/2010/main" val="21653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5385"/>
            <a:ext cx="10515600" cy="1325563"/>
          </a:xfrm>
        </p:spPr>
        <p:txBody>
          <a:bodyPr/>
          <a:lstStyle/>
          <a:p>
            <a:r>
              <a:rPr lang="en-US" dirty="0"/>
              <a:t>Debug command terminal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29" y="1290084"/>
            <a:ext cx="7851829" cy="2103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729" y="3636336"/>
            <a:ext cx="9798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asci encoded word “</a:t>
            </a:r>
            <a:r>
              <a:rPr lang="en-US" dirty="0" err="1"/>
              <a:t>exec_cmd</a:t>
            </a:r>
            <a:r>
              <a:rPr lang="en-US" dirty="0"/>
              <a:t>” is the </a:t>
            </a:r>
            <a:r>
              <a:rPr lang="en-US" dirty="0" err="1"/>
              <a:t>keyphrase</a:t>
            </a:r>
            <a:r>
              <a:rPr lang="en-US" dirty="0"/>
              <a:t> for the command to run</a:t>
            </a:r>
          </a:p>
          <a:p>
            <a:r>
              <a:rPr lang="en-US" dirty="0"/>
              <a:t>Then “ “ space for arguments passed</a:t>
            </a:r>
          </a:p>
          <a:p>
            <a:r>
              <a:rPr lang="en-US" dirty="0"/>
              <a:t>All arguments are separated by “arg0,arg1” </a:t>
            </a:r>
            <a:r>
              <a:rPr lang="en-US" b="1" dirty="0"/>
              <a:t>comma</a:t>
            </a:r>
            <a:r>
              <a:rPr lang="en-US" dirty="0"/>
              <a:t> right now, not “arg0, arg1“ comma space</a:t>
            </a:r>
          </a:p>
          <a:p>
            <a:endParaRPr lang="en-US" dirty="0"/>
          </a:p>
          <a:p>
            <a:r>
              <a:rPr lang="en-US" dirty="0"/>
              <a:t>Not implemented yet, but this is where the device will also ask for simulation data</a:t>
            </a:r>
          </a:p>
        </p:txBody>
      </p:sp>
    </p:spTree>
    <p:extLst>
      <p:ext uri="{BB962C8B-B14F-4D97-AF65-F5344CB8AC3E}">
        <p14:creationId xmlns:p14="http://schemas.microsoft.com/office/powerpoint/2010/main" val="4084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19" y="138297"/>
            <a:ext cx="8969298" cy="1325563"/>
          </a:xfrm>
        </p:spPr>
        <p:txBody>
          <a:bodyPr/>
          <a:lstStyle/>
          <a:p>
            <a:r>
              <a:rPr lang="en-US" dirty="0"/>
              <a:t>Main Operation Modes of Satellite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3134" y="1732553"/>
            <a:ext cx="2301950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9740" y="1732553"/>
            <a:ext cx="2459665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525" y="1733035"/>
            <a:ext cx="185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STARTUP MODE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46723" y="1732553"/>
            <a:ext cx="2039016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4399" y="1733035"/>
            <a:ext cx="160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MODE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2601" y="1732553"/>
            <a:ext cx="3412608" cy="44444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40078" y="1733035"/>
            <a:ext cx="160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IDLE MODE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70799" y="1733035"/>
            <a:ext cx="176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PAYLOAD MODE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8218" y="935666"/>
            <a:ext cx="8012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mode will have several </a:t>
            </a:r>
            <a:r>
              <a:rPr lang="en-US" dirty="0" err="1"/>
              <a:t>substates</a:t>
            </a:r>
            <a:r>
              <a:rPr lang="en-US" dirty="0"/>
              <a:t>.</a:t>
            </a:r>
          </a:p>
          <a:p>
            <a:r>
              <a:rPr lang="en-US" dirty="0"/>
              <a:t>Each mode/state will probably have specific tasks/ change task settings on the fly.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218" y="2099487"/>
            <a:ext cx="22828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Runs once, x amount of time after initial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Deploys </a:t>
            </a:r>
            <a:r>
              <a:rPr lang="en-US" sz="1600" dirty="0" err="1">
                <a:solidFill>
                  <a:schemeClr val="bg1"/>
                </a:solidFill>
              </a:rPr>
              <a:t>deployables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Initial system checkout and startup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i.e. ADCS </a:t>
            </a:r>
            <a:r>
              <a:rPr lang="en-US" sz="1600" dirty="0" err="1">
                <a:solidFill>
                  <a:schemeClr val="bg1"/>
                </a:solidFill>
              </a:rPr>
              <a:t>detumble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ADCS calibrate,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ETC.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3134" y="2099487"/>
            <a:ext cx="19187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Turns everything off, sleeps for x amount of time when it will re-check everything and try to re-enter idle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Probably will beacon once for help during this. An override function may be implemented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56349" y="2099486"/>
            <a:ext cx="2129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Device in this mode most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Will beacon over </a:t>
            </a:r>
            <a:r>
              <a:rPr lang="en-US" sz="1600" dirty="0" err="1">
                <a:solidFill>
                  <a:schemeClr val="bg1"/>
                </a:solidFill>
              </a:rPr>
              <a:t>LoRa</a:t>
            </a:r>
            <a:r>
              <a:rPr lang="en-US" sz="1600" dirty="0">
                <a:solidFill>
                  <a:schemeClr val="bg1"/>
                </a:solidFill>
              </a:rPr>
              <a:t> looking for commands from ground.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Payload will be powered 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ADCS in point mode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9972" y="2099486"/>
            <a:ext cx="32701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Initiated from idle mode to start payload experiment.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Recieves</a:t>
            </a:r>
            <a:r>
              <a:rPr lang="en-US" sz="1400" dirty="0">
                <a:solidFill>
                  <a:schemeClr val="bg1"/>
                </a:solidFill>
              </a:rPr>
              <a:t> data stream over </a:t>
            </a:r>
            <a:r>
              <a:rPr lang="en-US" sz="1400" dirty="0" err="1">
                <a:solidFill>
                  <a:schemeClr val="bg1"/>
                </a:solidFill>
              </a:rPr>
              <a:t>LoRa</a:t>
            </a:r>
            <a:r>
              <a:rPr lang="en-US" sz="1400" dirty="0">
                <a:solidFill>
                  <a:schemeClr val="bg1"/>
                </a:solidFill>
              </a:rPr>
              <a:t> for next arm/exec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Sends data stream down of payload camera, arm, and important telemetry.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ADCS in </a:t>
            </a:r>
            <a:r>
              <a:rPr lang="en-US" sz="1400" dirty="0" err="1">
                <a:solidFill>
                  <a:schemeClr val="bg1"/>
                </a:solidFill>
              </a:rPr>
              <a:t>payload_comp</a:t>
            </a:r>
            <a:r>
              <a:rPr lang="en-US" sz="1400" dirty="0">
                <a:solidFill>
                  <a:schemeClr val="bg1"/>
                </a:solidFill>
              </a:rPr>
              <a:t>() mode, where it will hold and try to ignore arm torque exerted.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If time, implement where </a:t>
            </a:r>
            <a:r>
              <a:rPr lang="en-US" sz="1400" dirty="0" err="1">
                <a:solidFill>
                  <a:schemeClr val="bg1"/>
                </a:solidFill>
              </a:rPr>
              <a:t>cubesat</a:t>
            </a:r>
            <a:r>
              <a:rPr lang="en-US" sz="1400" dirty="0">
                <a:solidFill>
                  <a:schemeClr val="bg1"/>
                </a:solidFill>
              </a:rPr>
              <a:t> will point at ground for better data transmission and reception.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 “frame”-like interface will probably have to be defined with a strict state machine, error handling, and no getting held up on lost data.</a:t>
            </a:r>
          </a:p>
        </p:txBody>
      </p:sp>
    </p:spTree>
    <p:extLst>
      <p:ext uri="{BB962C8B-B14F-4D97-AF65-F5344CB8AC3E}">
        <p14:creationId xmlns:p14="http://schemas.microsoft.com/office/powerpoint/2010/main" val="3004457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Wait x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47658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72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Radio Packet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073" y="2413686"/>
            <a:ext cx="1697505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  <a:p>
            <a:pPr algn="ctr"/>
            <a:r>
              <a:rPr lang="en-US" dirty="0"/>
              <a:t>1-4 bytes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03724" y="2413686"/>
            <a:ext cx="1621579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CMD</a:t>
            </a:r>
          </a:p>
          <a:p>
            <a:pPr algn="ctr"/>
            <a:r>
              <a:rPr lang="en-US" dirty="0"/>
              <a:t>1 byte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1138" y="2413686"/>
            <a:ext cx="1871052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ARGs</a:t>
            </a:r>
          </a:p>
          <a:p>
            <a:pPr algn="ctr"/>
            <a:r>
              <a:rPr lang="en-US" dirty="0"/>
              <a:t>1-x bytes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8025" y="2413686"/>
            <a:ext cx="1871052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CRC</a:t>
            </a:r>
          </a:p>
          <a:p>
            <a:pPr algn="ctr"/>
            <a:r>
              <a:rPr lang="en-US" dirty="0"/>
              <a:t>(ideally CRC-32)</a:t>
            </a:r>
          </a:p>
          <a:p>
            <a:pPr algn="ctr"/>
            <a:r>
              <a:rPr lang="en-US" dirty="0"/>
              <a:t>4 bytes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9079745" y="2413686"/>
            <a:ext cx="1871052" cy="1252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Termination</a:t>
            </a:r>
          </a:p>
          <a:p>
            <a:pPr algn="ctr"/>
            <a:r>
              <a:rPr lang="en-US" dirty="0"/>
              <a:t>1 byte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90853-9839-2429-261F-BB88EF111169}"/>
              </a:ext>
            </a:extLst>
          </p:cNvPr>
          <p:cNvSpPr txBox="1"/>
          <p:nvPr/>
        </p:nvSpPr>
        <p:spPr>
          <a:xfrm>
            <a:off x="838200" y="1942358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 Transmit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6937A-FEBF-B291-20B9-9FBCAFB09BBB}"/>
              </a:ext>
            </a:extLst>
          </p:cNvPr>
          <p:cNvSpPr txBox="1"/>
          <p:nvPr/>
        </p:nvSpPr>
        <p:spPr>
          <a:xfrm>
            <a:off x="843781" y="3940336"/>
            <a:ext cx="428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 ACK (sent after header last packet)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465C84-DF0F-D9B2-8DFF-1CCAA2976EF3}"/>
              </a:ext>
            </a:extLst>
          </p:cNvPr>
          <p:cNvSpPr/>
          <p:nvPr/>
        </p:nvSpPr>
        <p:spPr>
          <a:xfrm>
            <a:off x="1029625" y="4584166"/>
            <a:ext cx="1894400" cy="153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1-4 bytes</a:t>
            </a:r>
          </a:p>
        </p:txBody>
      </p:sp>
    </p:spTree>
    <p:extLst>
      <p:ext uri="{BB962C8B-B14F-4D97-AF65-F5344CB8AC3E}">
        <p14:creationId xmlns:p14="http://schemas.microsoft.com/office/powerpoint/2010/main" val="34000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1= packet no.</a:t>
            </a:r>
          </a:p>
          <a:p>
            <a:r>
              <a:rPr lang="en-US" dirty="0"/>
              <a:t>Byte 2 = number of packets in Tx</a:t>
            </a:r>
          </a:p>
          <a:p>
            <a:r>
              <a:rPr lang="en-US" dirty="0"/>
              <a:t>Byte 3 = number of bytes in Tx</a:t>
            </a:r>
          </a:p>
          <a:p>
            <a:r>
              <a:rPr lang="en-US" dirty="0"/>
              <a:t>Byte 4 = </a:t>
            </a:r>
            <a:r>
              <a:rPr lang="en-US" dirty="0" err="1"/>
              <a:t>crc</a:t>
            </a:r>
            <a:r>
              <a:rPr lang="en-US" dirty="0"/>
              <a:t> flag (can add more flags)</a:t>
            </a:r>
          </a:p>
        </p:txBody>
      </p:sp>
    </p:spTree>
    <p:extLst>
      <p:ext uri="{BB962C8B-B14F-4D97-AF65-F5344CB8AC3E}">
        <p14:creationId xmlns:p14="http://schemas.microsoft.com/office/powerpoint/2010/main" val="11677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the Air (OTA)(Radio)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byte command code</a:t>
            </a:r>
          </a:p>
          <a:p>
            <a:r>
              <a:rPr lang="en-US" dirty="0"/>
              <a:t>Binary encoded, along with </a:t>
            </a:r>
            <a:r>
              <a:rPr lang="en-US" dirty="0" err="1"/>
              <a:t>args</a:t>
            </a:r>
            <a:r>
              <a:rPr lang="en-US" dirty="0"/>
              <a:t> passed.</a:t>
            </a:r>
          </a:p>
          <a:p>
            <a:r>
              <a:rPr lang="en-US" dirty="0"/>
              <a:t>Codes on </a:t>
            </a:r>
            <a:r>
              <a:rPr lang="en-US" dirty="0" err="1"/>
              <a:t>github</a:t>
            </a:r>
            <a:r>
              <a:rPr lang="en-US" dirty="0"/>
              <a:t> are not the ones we should use for flight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6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Functional 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317" y="1578073"/>
            <a:ext cx="5252484" cy="51674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1955" y="1578073"/>
            <a:ext cx="5252484" cy="5167424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298" y="2018581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Payload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 command w/ payload op settings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298" y="3127601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control data at x </a:t>
            </a:r>
            <a:r>
              <a:rPr lang="en-US" dirty="0" err="1">
                <a:solidFill>
                  <a:schemeClr val="tx1"/>
                </a:solidFill>
              </a:rPr>
              <a:t>freq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298" y="5495071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 photo every after x transmissions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72338" y="2018580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2339" y="3132127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ACK response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72339" y="4340549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a flag to request to send a photo down after X </a:t>
            </a:r>
            <a:r>
              <a:rPr lang="en-US" dirty="0" err="1">
                <a:solidFill>
                  <a:schemeClr val="tx1"/>
                </a:solidFill>
              </a:rPr>
              <a:t>rx’s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69819" y="3610680"/>
            <a:ext cx="230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4469819" y="2501659"/>
            <a:ext cx="230251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</p:cNvCxnSpPr>
          <p:nvPr/>
        </p:nvCxnSpPr>
        <p:spPr>
          <a:xfrm>
            <a:off x="8359600" y="4098286"/>
            <a:ext cx="0" cy="24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80479" y="4306286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23" name="Straight Arrow Connector 22"/>
          <p:cNvCxnSpPr>
            <a:stCxn id="12" idx="1"/>
            <a:endCxn id="21" idx="3"/>
          </p:cNvCxnSpPr>
          <p:nvPr/>
        </p:nvCxnSpPr>
        <p:spPr>
          <a:xfrm flipH="1" flipV="1">
            <a:off x="4455000" y="4789366"/>
            <a:ext cx="2317339" cy="3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455000" y="2984739"/>
            <a:ext cx="2317339" cy="33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72338" y="5495071"/>
            <a:ext cx="3174521" cy="966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photo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455000" y="5258756"/>
            <a:ext cx="2317338" cy="23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</p:cNvCxnSpPr>
          <p:nvPr/>
        </p:nvCxnSpPr>
        <p:spPr>
          <a:xfrm flipH="1" flipV="1">
            <a:off x="4469819" y="5978150"/>
            <a:ext cx="23025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05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8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of how it operates in space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138" y="1825625"/>
            <a:ext cx="59097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98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adcs_task.py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33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payload_task.py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59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db_cdh.py / usb_data_task.py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commands sent via host PC</a:t>
            </a:r>
          </a:p>
          <a:p>
            <a:r>
              <a:rPr lang="en-US" dirty="0"/>
              <a:t>Also implement ability to run regular flight cdh.py commands with normal output over radio and debug info via USB.</a:t>
            </a:r>
          </a:p>
        </p:txBody>
      </p:sp>
    </p:spTree>
    <p:extLst>
      <p:ext uri="{BB962C8B-B14F-4D97-AF65-F5344CB8AC3E}">
        <p14:creationId xmlns:p14="http://schemas.microsoft.com/office/powerpoint/2010/main" val="125458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cdh.py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 “in flight” commands will go here.</a:t>
            </a:r>
          </a:p>
          <a:p>
            <a:r>
              <a:rPr lang="en-US" dirty="0"/>
              <a:t>i.e. setting persistent settings, imitating payload, printing log, printing telemetry, etc.</a:t>
            </a:r>
          </a:p>
          <a:p>
            <a:r>
              <a:rPr lang="en-US" dirty="0"/>
              <a:t>Some commands like exec, query, and </a:t>
            </a:r>
            <a:r>
              <a:rPr lang="en-US" dirty="0" err="1"/>
              <a:t>hreset</a:t>
            </a:r>
            <a:r>
              <a:rPr lang="en-US" dirty="0"/>
              <a:t> will probably have to be password-protected in addition?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57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Idle mode beacon tasks for </a:t>
            </a:r>
            <a:r>
              <a:rPr lang="en-US" dirty="0" err="1"/>
              <a:t>LoRa</a:t>
            </a:r>
            <a:r>
              <a:rPr lang="en-US" dirty="0"/>
              <a:t> and </a:t>
            </a:r>
            <a:r>
              <a:rPr lang="en-US" dirty="0" err="1"/>
              <a:t>Irridium</a:t>
            </a:r>
            <a:r>
              <a:rPr lang="en-US" dirty="0"/>
              <a:t>.</a:t>
            </a:r>
          </a:p>
          <a:p>
            <a:r>
              <a:rPr lang="en-US" dirty="0"/>
              <a:t>Lora beacons at X frequency and </a:t>
            </a:r>
            <a:r>
              <a:rPr lang="en-US" dirty="0" err="1"/>
              <a:t>Irridium</a:t>
            </a:r>
            <a:r>
              <a:rPr lang="en-US" dirty="0"/>
              <a:t> beacons at X frequency. Both do CDH handling and can initiate a payload operation. TBR if iridium can handle a payload operation.</a:t>
            </a:r>
          </a:p>
        </p:txBody>
      </p:sp>
    </p:spTree>
    <p:extLst>
      <p:ext uri="{BB962C8B-B14F-4D97-AF65-F5344CB8AC3E}">
        <p14:creationId xmlns:p14="http://schemas.microsoft.com/office/powerpoint/2010/main" val="3949514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gathering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Imu_task.py</a:t>
            </a:r>
          </a:p>
          <a:p>
            <a:pPr lvl="1"/>
            <a:r>
              <a:rPr lang="en-US" dirty="0"/>
              <a:t>Reads IMU data and overwrites data in </a:t>
            </a:r>
            <a:r>
              <a:rPr lang="en-US" dirty="0" err="1"/>
              <a:t>cubesat.data_buffer</a:t>
            </a:r>
            <a:r>
              <a:rPr lang="en-US" dirty="0"/>
              <a:t>{“</a:t>
            </a:r>
            <a:r>
              <a:rPr lang="en-US" dirty="0" err="1"/>
              <a:t>imu</a:t>
            </a:r>
            <a:r>
              <a:rPr lang="en-US" dirty="0"/>
              <a:t>”}.</a:t>
            </a:r>
          </a:p>
          <a:p>
            <a:r>
              <a:rPr lang="en-US" dirty="0"/>
              <a:t>GPS_task.py</a:t>
            </a:r>
          </a:p>
          <a:p>
            <a:pPr lvl="1"/>
            <a:r>
              <a:rPr lang="en-US" dirty="0"/>
              <a:t>Reads GPS data and overwrites data in </a:t>
            </a:r>
            <a:r>
              <a:rPr lang="en-US" dirty="0" err="1"/>
              <a:t>cubesat.data_buffer</a:t>
            </a:r>
            <a:r>
              <a:rPr lang="en-US" dirty="0"/>
              <a:t>{“</a:t>
            </a:r>
            <a:r>
              <a:rPr lang="en-US" dirty="0" err="1"/>
              <a:t>gps</a:t>
            </a:r>
            <a:r>
              <a:rPr lang="en-US" dirty="0"/>
              <a:t>"}</a:t>
            </a:r>
          </a:p>
          <a:p>
            <a:r>
              <a:rPr lang="en-US" dirty="0"/>
              <a:t>Temperature_task.py</a:t>
            </a:r>
          </a:p>
          <a:p>
            <a:pPr lvl="1"/>
            <a:r>
              <a:rPr lang="en-US" dirty="0"/>
              <a:t>Reads various temperatures and overwrites data in </a:t>
            </a:r>
            <a:r>
              <a:rPr lang="en-US" dirty="0" err="1"/>
              <a:t>cubesat.data_buffer</a:t>
            </a:r>
            <a:r>
              <a:rPr lang="en-US" dirty="0"/>
              <a:t>{“temp”}</a:t>
            </a:r>
          </a:p>
          <a:p>
            <a:pPr lvl="1"/>
            <a:r>
              <a:rPr lang="en-US" dirty="0"/>
              <a:t>Turns overheating devices off.</a:t>
            </a:r>
          </a:p>
          <a:p>
            <a:r>
              <a:rPr lang="en-US" dirty="0"/>
              <a:t>Time_task.py</a:t>
            </a:r>
          </a:p>
          <a:p>
            <a:pPr lvl="1"/>
            <a:r>
              <a:rPr lang="en-US" dirty="0"/>
              <a:t>Prints time data.</a:t>
            </a:r>
          </a:p>
          <a:p>
            <a:r>
              <a:rPr lang="en-US" dirty="0"/>
              <a:t>Battery_task.py</a:t>
            </a:r>
          </a:p>
          <a:p>
            <a:pPr lvl="1"/>
            <a:r>
              <a:rPr lang="en-US" dirty="0"/>
              <a:t>Gathers battery information and power readings. </a:t>
            </a:r>
            <a:r>
              <a:rPr lang="en-US" dirty="0" err="1"/>
              <a:t>Initates</a:t>
            </a:r>
            <a:r>
              <a:rPr lang="en-US" dirty="0"/>
              <a:t> safe mode if low battery is detected.</a:t>
            </a:r>
          </a:p>
        </p:txBody>
      </p:sp>
    </p:spTree>
    <p:extLst>
      <p:ext uri="{BB962C8B-B14F-4D97-AF65-F5344CB8AC3E}">
        <p14:creationId xmlns:p14="http://schemas.microsoft.com/office/powerpoint/2010/main" val="1495824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Housekeeper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break into a bunch of smaller tasks?</a:t>
            </a:r>
          </a:p>
          <a:p>
            <a:r>
              <a:rPr lang="en-US" dirty="0"/>
              <a:t>If a device has faulted out (happens more than you think!) it will attempt to reset the device(s) ~1x per hour?</a:t>
            </a:r>
          </a:p>
          <a:p>
            <a:r>
              <a:rPr lang="en-US" dirty="0"/>
              <a:t>Preforms a daily hard reset to the satellite</a:t>
            </a:r>
          </a:p>
          <a:p>
            <a:r>
              <a:rPr lang="en-US" dirty="0"/>
              <a:t>Other housekeeping tasks?</a:t>
            </a:r>
          </a:p>
          <a:p>
            <a:pPr lvl="1"/>
            <a:r>
              <a:rPr lang="en-US" dirty="0" err="1"/>
              <a:t>gc_collect</a:t>
            </a:r>
            <a:r>
              <a:rPr lang="en-US" dirty="0"/>
              <a:t> is already it’s own thing running at 2Hz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2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PC software</a:t>
            </a:r>
          </a:p>
          <a:p>
            <a:r>
              <a:rPr lang="en-US" dirty="0"/>
              <a:t>Ground Station PC Software</a:t>
            </a:r>
          </a:p>
          <a:p>
            <a:r>
              <a:rPr lang="en-US" dirty="0"/>
              <a:t>Satellite Software</a:t>
            </a:r>
          </a:p>
          <a:p>
            <a:r>
              <a:rPr lang="en-US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49563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Software Preface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881"/>
            <a:ext cx="10515600" cy="50571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Satellite programming is mostly in </a:t>
            </a:r>
            <a:r>
              <a:rPr lang="en-US" dirty="0" err="1"/>
              <a:t>circuitpython</a:t>
            </a:r>
            <a:r>
              <a:rPr lang="en-US" dirty="0"/>
              <a:t>. Firmware is written in C, but Caden has taken care of that. (mostly just pin definitions anyways…)</a:t>
            </a:r>
          </a:p>
          <a:p>
            <a:r>
              <a:rPr lang="en-US" dirty="0"/>
              <a:t>Satellite programming is for a MICROCONTROLLER, so it is MUCH less powerful and fast than a PC!!</a:t>
            </a:r>
          </a:p>
          <a:p>
            <a:pPr lvl="1"/>
            <a:r>
              <a:rPr lang="en-US" dirty="0"/>
              <a:t>i.e. during normal execution there is &lt;1MByte of RAM available for task execution.</a:t>
            </a:r>
          </a:p>
          <a:p>
            <a:pPr lvl="1"/>
            <a:r>
              <a:rPr lang="en-US" dirty="0"/>
              <a:t>Floating point is MUCH slower than integer operations</a:t>
            </a:r>
          </a:p>
          <a:p>
            <a:pPr lvl="1"/>
            <a:r>
              <a:rPr lang="en-US" dirty="0"/>
              <a:t>Data transactions over the radio are limited to 256 byte packets.</a:t>
            </a:r>
          </a:p>
          <a:p>
            <a:pPr lvl="1"/>
            <a:r>
              <a:rPr lang="en-US" dirty="0"/>
              <a:t>UART interface to payload is running at ~1MHz but is unverified.</a:t>
            </a:r>
          </a:p>
          <a:p>
            <a:r>
              <a:rPr lang="en-US" dirty="0"/>
              <a:t>Good practice is to just be mindful of what resources / typing your code is using.</a:t>
            </a:r>
          </a:p>
          <a:p>
            <a:pPr lvl="1"/>
            <a:r>
              <a:rPr lang="en-US" dirty="0"/>
              <a:t>Since python is dynamically typed, type casting in this application is quite important!</a:t>
            </a:r>
          </a:p>
          <a:p>
            <a:pPr lvl="2"/>
            <a:r>
              <a:rPr lang="en-US" dirty="0"/>
              <a:t>i.e. differences between a bool, </a:t>
            </a:r>
            <a:r>
              <a:rPr lang="en-US" dirty="0" err="1"/>
              <a:t>int</a:t>
            </a:r>
            <a:r>
              <a:rPr lang="en-US" dirty="0"/>
              <a:t>, float, and string object.</a:t>
            </a:r>
          </a:p>
          <a:p>
            <a:pPr lvl="2"/>
            <a:r>
              <a:rPr lang="en-US" dirty="0"/>
              <a:t>Also be aware of various decorations like the 0x (hex) or b’’ (binary) prefix, or @</a:t>
            </a:r>
            <a:r>
              <a:rPr lang="en-US" dirty="0" err="1"/>
              <a:t>property.setters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7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the </a:t>
            </a:r>
            <a:r>
              <a:rPr lang="en-US" dirty="0" err="1"/>
              <a:t>backround</a:t>
            </a:r>
            <a:r>
              <a:rPr lang="en-US" dirty="0"/>
              <a:t> lower-level libs have been written by Max Alvarez (guy who developed </a:t>
            </a:r>
            <a:r>
              <a:rPr lang="en-US" dirty="0" err="1"/>
              <a:t>pycubed</a:t>
            </a:r>
            <a:r>
              <a:rPr lang="en-US" dirty="0"/>
              <a:t> architecture) or wrote and modified by Caden (me)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0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for software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1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r>
              <a:rPr lang="en-US" dirty="0"/>
              <a:t>Project File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2" y="1224952"/>
            <a:ext cx="26193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31" y="1224952"/>
            <a:ext cx="2552700" cy="401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875" y="1224952"/>
            <a:ext cx="2428875" cy="552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082" y="3407434"/>
            <a:ext cx="2619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Top Level:</a:t>
            </a:r>
          </a:p>
          <a:p>
            <a:r>
              <a:rPr lang="en-US" dirty="0" err="1"/>
              <a:t>cdh</a:t>
            </a:r>
            <a:r>
              <a:rPr lang="en-US" dirty="0"/>
              <a:t>, boot, and main files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47294" y="5438759"/>
            <a:ext cx="2586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Task Directory:</a:t>
            </a:r>
          </a:p>
          <a:p>
            <a:r>
              <a:rPr lang="en-US" dirty="0"/>
              <a:t>Tasks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7762" y="1225167"/>
            <a:ext cx="2586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Lib Directory:</a:t>
            </a:r>
          </a:p>
          <a:p>
            <a:r>
              <a:rPr lang="en-US" dirty="0"/>
              <a:t>All lib files for usage. Each lib follows a fairly similar format </a:t>
            </a:r>
          </a:p>
        </p:txBody>
      </p:sp>
    </p:spTree>
    <p:extLst>
      <p:ext uri="{BB962C8B-B14F-4D97-AF65-F5344CB8AC3E}">
        <p14:creationId xmlns:p14="http://schemas.microsoft.com/office/powerpoint/2010/main" val="14494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65" y="627762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49" y="627762"/>
            <a:ext cx="343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Master Library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6" y="1597185"/>
            <a:ext cx="5810250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23" y="1597185"/>
            <a:ext cx="441960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607170" y="2874013"/>
            <a:ext cx="47445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Init</a:t>
            </a:r>
            <a:r>
              <a:rPr lang="en-US" dirty="0"/>
              <a:t> routine initializes each device in </a:t>
            </a:r>
            <a:r>
              <a:rPr lang="en-US" dirty="0" err="1"/>
              <a:t>self.hardware</a:t>
            </a:r>
            <a:endParaRPr lang="en-US" dirty="0"/>
          </a:p>
          <a:p>
            <a:r>
              <a:rPr lang="en-US" dirty="0"/>
              <a:t>Each initialization for the devices is within its own try – except clause.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238" y="4545172"/>
            <a:ext cx="47445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Hardware dictionary for each device in this library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170" y="4349910"/>
            <a:ext cx="4581525" cy="1790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7170" y="6280030"/>
            <a:ext cx="4839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 device </a:t>
            </a:r>
            <a:r>
              <a:rPr lang="en-US" dirty="0" err="1"/>
              <a:t>init.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5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1622</Words>
  <Application>Microsoft Office PowerPoint</Application>
  <PresentationFormat>Widescreen</PresentationFormat>
  <Paragraphs>210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Foras Promineo Software</vt:lpstr>
      <vt:lpstr>What is a cubesat / foras promineo </vt:lpstr>
      <vt:lpstr>Block of how it operates in space</vt:lpstr>
      <vt:lpstr>Conops</vt:lpstr>
      <vt:lpstr>Satellite Software Preface</vt:lpstr>
      <vt:lpstr>Preface (cont.)</vt:lpstr>
      <vt:lpstr>Using Github for software slide</vt:lpstr>
      <vt:lpstr>Project File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Progress (as of 6/1/21)</vt:lpstr>
      <vt:lpstr>Things to Do:</vt:lpstr>
      <vt:lpstr>Phase 1 Plan</vt:lpstr>
      <vt:lpstr>USB Interface</vt:lpstr>
      <vt:lpstr>Top Level Simulation / Debug Interface Flowchart</vt:lpstr>
      <vt:lpstr>REPL terminal and data stream</vt:lpstr>
      <vt:lpstr>Debug command terminal</vt:lpstr>
      <vt:lpstr>Main Operation Modes of Satellite</vt:lpstr>
      <vt:lpstr>STARTUP Mode</vt:lpstr>
      <vt:lpstr>Safe Mode</vt:lpstr>
      <vt:lpstr>Idle Mode</vt:lpstr>
      <vt:lpstr>Basic Radio Packet Structure</vt:lpstr>
      <vt:lpstr>Header Structure</vt:lpstr>
      <vt:lpstr>Over the Air (OTA)(Radio) Commands</vt:lpstr>
      <vt:lpstr>Minimum Functional Payload</vt:lpstr>
      <vt:lpstr>Payload Mode</vt:lpstr>
      <vt:lpstr>adcs_task.py</vt:lpstr>
      <vt:lpstr>payload_task.py</vt:lpstr>
      <vt:lpstr>db_cdh.py / usb_data_task.py</vt:lpstr>
      <vt:lpstr>cdh.py</vt:lpstr>
      <vt:lpstr>Beacon tasks</vt:lpstr>
      <vt:lpstr>Telemetry gathering tasks</vt:lpstr>
      <vt:lpstr>Housekeeper task</vt:lpstr>
    </vt:vector>
  </TitlesOfParts>
  <Company>Sierra Lobo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Foras Promineo Software Flowcharts</dc:title>
  <dc:creator>Caden J. Hillis</dc:creator>
  <cp:lastModifiedBy>Caden J. Hillis</cp:lastModifiedBy>
  <cp:revision>44</cp:revision>
  <dcterms:created xsi:type="dcterms:W3CDTF">2022-05-19T13:09:11Z</dcterms:created>
  <dcterms:modified xsi:type="dcterms:W3CDTF">2022-06-10T02:38:15Z</dcterms:modified>
</cp:coreProperties>
</file>