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n J. Hillis" initials="CJH" lastIdx="2" clrIdx="0">
    <p:extLst>
      <p:ext uri="{19B8F6BF-5375-455C-9EA6-DF929625EA0E}">
        <p15:presenceInfo xmlns:p15="http://schemas.microsoft.com/office/powerpoint/2012/main" userId="S-1-5-21-1757981266-1220945662-682003330-17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0:12:34.251" idx="1">
    <p:pos x="3865" y="829"/>
    <p:text/>
    <p:extLst>
      <p:ext uri="{C676402C-5697-4E1C-873F-D02D1690AC5C}">
        <p15:threadingInfo xmlns:p15="http://schemas.microsoft.com/office/powerpoint/2012/main" timeZoneBias="240"/>
      </p:ext>
    </p:extLst>
  </p:cm>
  <p:cm authorId="1" dt="2022-05-19T10:12:35.392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6C49-2E84-4C47-AFBA-AE836A4112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Foras</a:t>
            </a:r>
            <a:r>
              <a:rPr lang="en-US" dirty="0" smtClean="0"/>
              <a:t> </a:t>
            </a:r>
            <a:r>
              <a:rPr lang="en-US" dirty="0" err="1" smtClean="0"/>
              <a:t>Promineo</a:t>
            </a:r>
            <a:r>
              <a:rPr lang="en-US" dirty="0" smtClean="0"/>
              <a:t> Software Flowcharts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2" y="1224952"/>
            <a:ext cx="26193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1" y="1224952"/>
            <a:ext cx="2552700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75" y="1224952"/>
            <a:ext cx="2428875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" y="3407434"/>
            <a:ext cx="261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 Level:</a:t>
            </a:r>
          </a:p>
          <a:p>
            <a:r>
              <a:rPr lang="en-US" dirty="0" err="1" smtClean="0"/>
              <a:t>cdh</a:t>
            </a:r>
            <a:r>
              <a:rPr lang="en-US" dirty="0" smtClean="0"/>
              <a:t>, boot, and main files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47294" y="5438759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Directory:</a:t>
            </a:r>
          </a:p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7762" y="1225167"/>
            <a:ext cx="2586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Lib Directory:</a:t>
            </a:r>
          </a:p>
          <a:p>
            <a:r>
              <a:rPr lang="en-US" dirty="0" smtClean="0"/>
              <a:t>All lib files for usage. Each lib follows a fairly similar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597185"/>
            <a:ext cx="58102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" y="1597185"/>
            <a:ext cx="44196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07170" y="2874013"/>
            <a:ext cx="474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routine initializes each device in </a:t>
            </a:r>
            <a:r>
              <a:rPr lang="en-US" dirty="0" err="1" smtClean="0"/>
              <a:t>self.hardware</a:t>
            </a:r>
            <a:endParaRPr lang="en-US" dirty="0" smtClean="0"/>
          </a:p>
          <a:p>
            <a:r>
              <a:rPr lang="en-US" dirty="0" smtClean="0"/>
              <a:t>Each initialization for the devices is within its own try – except clause.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238" y="4545172"/>
            <a:ext cx="4744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Hardware dictionary for each device in this library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70" y="4349910"/>
            <a:ext cx="4581525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170" y="6280030"/>
            <a:ext cx="4839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device </a:t>
            </a:r>
            <a:r>
              <a:rPr lang="en-US" dirty="0" err="1" smtClean="0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5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7" y="2628002"/>
            <a:ext cx="5629275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3630" y="1716657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Every board-level hardware lib has a </a:t>
            </a:r>
            <a:r>
              <a:rPr lang="en-US" dirty="0" err="1" smtClean="0"/>
              <a:t>reinit</a:t>
            </a:r>
            <a:r>
              <a:rPr lang="en-US" dirty="0" smtClean="0"/>
              <a:t> procedure !!!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3933644"/>
            <a:ext cx="5040289" cy="2315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487" y="3352800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property, i.e. class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681487"/>
            <a:ext cx="6333455" cy="60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" y="1082300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2039" y="2234242"/>
            <a:ext cx="3967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power modes, min and norm.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Handling and initiating different power modes is to be implemented in housekeeper.py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 library example</a:t>
            </a:r>
          </a:p>
          <a:p>
            <a:pPr algn="ctr"/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8" y="1578634"/>
            <a:ext cx="6260808" cy="4124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5" y="498365"/>
            <a:ext cx="4410098" cy="84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98" y="5538159"/>
            <a:ext cx="6260808" cy="1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Anatomy of a Task</a:t>
            </a:r>
          </a:p>
          <a:p>
            <a:pPr algn="ctr"/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15989"/>
            <a:ext cx="5574975" cy="523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638" y="1315989"/>
            <a:ext cx="41751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task that blinks the led.</a:t>
            </a:r>
          </a:p>
          <a:p>
            <a:endParaRPr lang="en-US" dirty="0"/>
          </a:p>
          <a:p>
            <a:r>
              <a:rPr lang="en-US" dirty="0" smtClean="0"/>
              <a:t>It is a subclass of task from template_task.py</a:t>
            </a:r>
          </a:p>
          <a:p>
            <a:endParaRPr lang="en-US" dirty="0"/>
          </a:p>
          <a:p>
            <a:r>
              <a:rPr lang="en-US" dirty="0" smtClean="0"/>
              <a:t>When the task is executed, it runs the code within </a:t>
            </a:r>
            <a:r>
              <a:rPr lang="en-US" dirty="0" err="1" smtClean="0"/>
              <a:t>main_task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Pycubed.py </a:t>
            </a:r>
            <a:r>
              <a:rPr lang="en-US" dirty="0" smtClean="0"/>
              <a:t>is </a:t>
            </a:r>
            <a:r>
              <a:rPr lang="en-US" dirty="0" err="1" smtClean="0"/>
              <a:t>self.cubesat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high-level functionality</a:t>
            </a:r>
          </a:p>
          <a:p>
            <a:r>
              <a:rPr lang="en-US" dirty="0" smtClean="0"/>
              <a:t>Test it for extended periods </a:t>
            </a:r>
          </a:p>
          <a:p>
            <a:r>
              <a:rPr lang="en-US" dirty="0" smtClean="0"/>
              <a:t>Code pc-side debug terminal that displays live telemetry from debug output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Foras Promineo Software Flowcharts</vt:lpstr>
      <vt:lpstr>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Do:</vt:lpstr>
      <vt:lpstr>Overall Program Flow</vt:lpstr>
    </vt:vector>
  </TitlesOfParts>
  <Company>Sierra Lobo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Foras Promineo Software Flowcharts</dc:title>
  <dc:creator>Caden J. Hillis</dc:creator>
  <cp:lastModifiedBy>Caden J. Hillis</cp:lastModifiedBy>
  <cp:revision>9</cp:revision>
  <dcterms:created xsi:type="dcterms:W3CDTF">2022-05-19T13:09:11Z</dcterms:created>
  <dcterms:modified xsi:type="dcterms:W3CDTF">2022-05-19T21:11:53Z</dcterms:modified>
</cp:coreProperties>
</file>