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den J. Hillis" initials="CJH" lastIdx="2" clrIdx="0">
    <p:extLst>
      <p:ext uri="{19B8F6BF-5375-455C-9EA6-DF929625EA0E}">
        <p15:presenceInfo xmlns:p15="http://schemas.microsoft.com/office/powerpoint/2012/main" userId="S-1-5-21-1757981266-1220945662-682003330-173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09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1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6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3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21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7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6C49-2E84-4C47-AFBA-AE836A4112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1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6C49-2E84-4C47-AFBA-AE836A4112D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A228E-CF99-4BB9-8D0B-2E2C9ABFB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4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Foras</a:t>
            </a:r>
            <a:r>
              <a:rPr lang="en-US" dirty="0" smtClean="0"/>
              <a:t> </a:t>
            </a:r>
            <a:r>
              <a:rPr lang="en-US" dirty="0" err="1" smtClean="0"/>
              <a:t>Promineo</a:t>
            </a:r>
            <a:r>
              <a:rPr lang="en-US" dirty="0" smtClean="0"/>
              <a:t> Software Flowcharts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5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826"/>
          </a:xfrm>
        </p:spPr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82" y="1224952"/>
            <a:ext cx="2619375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631" y="1224952"/>
            <a:ext cx="2552700" cy="4010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875" y="1224952"/>
            <a:ext cx="2428875" cy="552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082" y="3407434"/>
            <a:ext cx="26193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Top Level:</a:t>
            </a:r>
          </a:p>
          <a:p>
            <a:r>
              <a:rPr lang="en-US" dirty="0" err="1" smtClean="0"/>
              <a:t>cdh</a:t>
            </a:r>
            <a:r>
              <a:rPr lang="en-US" dirty="0" smtClean="0"/>
              <a:t>, boot, and main files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147294" y="5438759"/>
            <a:ext cx="25860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Task Directory:</a:t>
            </a:r>
          </a:p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67762" y="1225167"/>
            <a:ext cx="25860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Lib Directory:</a:t>
            </a:r>
          </a:p>
          <a:p>
            <a:r>
              <a:rPr lang="en-US" dirty="0" smtClean="0"/>
              <a:t>All lib files for usage. Each lib follows a fairly similar format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4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865" y="627762"/>
            <a:ext cx="3511351" cy="740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49" y="627762"/>
            <a:ext cx="343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Master Library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86" y="1597185"/>
            <a:ext cx="5810250" cy="1047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23" y="1597185"/>
            <a:ext cx="4419600" cy="2752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607170" y="2874013"/>
            <a:ext cx="47445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Init</a:t>
            </a:r>
            <a:r>
              <a:rPr lang="en-US" dirty="0" smtClean="0"/>
              <a:t> routine initializes each device in </a:t>
            </a:r>
            <a:r>
              <a:rPr lang="en-US" dirty="0" err="1" smtClean="0"/>
              <a:t>self.hardware</a:t>
            </a:r>
            <a:endParaRPr lang="en-US" dirty="0" smtClean="0"/>
          </a:p>
          <a:p>
            <a:r>
              <a:rPr lang="en-US" dirty="0" smtClean="0"/>
              <a:t>Each initialization for the devices is within its own try – except clause.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6238" y="4545172"/>
            <a:ext cx="47445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Hardware dictionary for each device in this library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170" y="4349910"/>
            <a:ext cx="4581525" cy="1790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07170" y="6280030"/>
            <a:ext cx="48394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Example device </a:t>
            </a:r>
            <a:r>
              <a:rPr lang="en-US" dirty="0" err="1" smtClean="0"/>
              <a:t>init.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5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27" y="2628002"/>
            <a:ext cx="5629275" cy="3781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865" y="627762"/>
            <a:ext cx="3511351" cy="740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49" y="627762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Master Library</a:t>
            </a:r>
          </a:p>
          <a:p>
            <a:pPr algn="ctr"/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93630" y="1716657"/>
            <a:ext cx="4287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Every board-level hardware lib has a </a:t>
            </a:r>
            <a:r>
              <a:rPr lang="en-US" dirty="0" err="1" smtClean="0"/>
              <a:t>reinit</a:t>
            </a:r>
            <a:r>
              <a:rPr lang="en-US" dirty="0" smtClean="0"/>
              <a:t> procedure !!!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849" y="3933644"/>
            <a:ext cx="5040289" cy="2315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5487" y="3352800"/>
            <a:ext cx="42873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a property, i.e. class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11" y="681487"/>
            <a:ext cx="6333455" cy="6024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48" y="1082300"/>
            <a:ext cx="3511351" cy="740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98366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Master Library</a:t>
            </a:r>
          </a:p>
          <a:p>
            <a:pPr algn="ctr"/>
            <a:endParaRPr lang="en-US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22039" y="2234242"/>
            <a:ext cx="39679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power modes, min and norm.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Handling and initiating different power modes is to be implemented in housekeeper.py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1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8366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Sub library example</a:t>
            </a:r>
          </a:p>
          <a:p>
            <a:pPr algn="ctr"/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98" y="1578634"/>
            <a:ext cx="6260808" cy="41247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765" y="498365"/>
            <a:ext cx="4410098" cy="8473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298" y="5538159"/>
            <a:ext cx="6260808" cy="121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98366"/>
            <a:ext cx="3433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Anatomy of a Task</a:t>
            </a:r>
          </a:p>
          <a:p>
            <a:pPr algn="ctr"/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6" y="1315989"/>
            <a:ext cx="5574975" cy="52314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5638" y="1315989"/>
            <a:ext cx="4175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task that blinks the led.</a:t>
            </a:r>
          </a:p>
          <a:p>
            <a:endParaRPr lang="en-US" dirty="0"/>
          </a:p>
          <a:p>
            <a:r>
              <a:rPr lang="en-US" dirty="0" smtClean="0"/>
              <a:t>It is a subclass of task from template_task.py</a:t>
            </a:r>
          </a:p>
          <a:p>
            <a:endParaRPr lang="en-US" dirty="0"/>
          </a:p>
          <a:p>
            <a:r>
              <a:rPr lang="en-US" dirty="0" smtClean="0"/>
              <a:t>When the task is executed, it runs the code within </a:t>
            </a:r>
            <a:r>
              <a:rPr lang="en-US" dirty="0" err="1" smtClean="0"/>
              <a:t>main_task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Pycubed.py is </a:t>
            </a:r>
            <a:r>
              <a:rPr lang="en-US" dirty="0" err="1" smtClean="0"/>
              <a:t>self.cubesat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See priority and frequency for setting when a task will run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05521" y="498366"/>
            <a:ext cx="42873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mainboard executes tasks via a task 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1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Progress (as of 6/1/21)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Mainboard is functional and all peripherals are coded in.</a:t>
            </a:r>
          </a:p>
          <a:p>
            <a:pPr lvl="1"/>
            <a:r>
              <a:rPr lang="en-US" dirty="0" smtClean="0"/>
              <a:t>A new design revision will be made soon with some new features and some pinout changes.</a:t>
            </a:r>
          </a:p>
          <a:p>
            <a:r>
              <a:rPr lang="en-US" dirty="0" smtClean="0"/>
              <a:t>Payload interface board libraries in progress</a:t>
            </a:r>
          </a:p>
          <a:p>
            <a:pPr lvl="1"/>
            <a:r>
              <a:rPr lang="en-US" dirty="0" smtClean="0"/>
              <a:t>~50% complete</a:t>
            </a:r>
          </a:p>
          <a:p>
            <a:r>
              <a:rPr lang="en-US" dirty="0" smtClean="0"/>
              <a:t>Tasks have been started, but nothing of substance there</a:t>
            </a:r>
          </a:p>
        </p:txBody>
      </p:sp>
    </p:spTree>
    <p:extLst>
      <p:ext uri="{BB962C8B-B14F-4D97-AF65-F5344CB8AC3E}">
        <p14:creationId xmlns:p14="http://schemas.microsoft.com/office/powerpoint/2010/main" val="234995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operating states and what tasks should run at what times</a:t>
            </a:r>
          </a:p>
          <a:p>
            <a:r>
              <a:rPr lang="en-US" dirty="0" smtClean="0"/>
              <a:t>Code high-level functionality</a:t>
            </a:r>
          </a:p>
          <a:p>
            <a:pPr lvl="1"/>
            <a:r>
              <a:rPr lang="en-US" dirty="0" smtClean="0"/>
              <a:t>i.e. all the tasks, commands, data handling</a:t>
            </a:r>
          </a:p>
          <a:p>
            <a:r>
              <a:rPr lang="en-US" dirty="0" smtClean="0"/>
              <a:t>Define radio&gt;mainboard&gt;payload data exchange for target bitrate</a:t>
            </a:r>
          </a:p>
          <a:p>
            <a:r>
              <a:rPr lang="en-US" dirty="0" smtClean="0"/>
              <a:t>Test it for extended periods </a:t>
            </a:r>
          </a:p>
          <a:p>
            <a:r>
              <a:rPr lang="en-US" dirty="0" smtClean="0"/>
              <a:t>Code pc-side software to display live telemetry and other </a:t>
            </a:r>
            <a:r>
              <a:rPr lang="en-US" dirty="0" smtClean="0"/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119374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277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Foras Promineo Software Flowcharts</vt:lpstr>
      <vt:lpstr>File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Progress (as of 6/1/21)</vt:lpstr>
      <vt:lpstr>Things to Do:</vt:lpstr>
    </vt:vector>
  </TitlesOfParts>
  <Company>Sierra Lobo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Foras Promineo Software Flowcharts</dc:title>
  <dc:creator>Caden J. Hillis</dc:creator>
  <cp:lastModifiedBy>Caden J. Hillis</cp:lastModifiedBy>
  <cp:revision>13</cp:revision>
  <dcterms:created xsi:type="dcterms:W3CDTF">2022-05-19T13:09:11Z</dcterms:created>
  <dcterms:modified xsi:type="dcterms:W3CDTF">2022-06-01T17:33:43Z</dcterms:modified>
</cp:coreProperties>
</file>