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9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bbc69c05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4bbc69c0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5f903fbe8_0_5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85f903fbe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bbc69c05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4bbc69c0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bbc69c05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14bbc69c0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7de787bcf_0_3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77de787bc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77de787bcf_0_3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7de787bc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77de787bcf_0_3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3">
  <p:cSld name="Filmina - Conceptos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6" name="Google Shape;266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4">
  <p:cSld name="Filmina - Conceptos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6" name="Google Shape;276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5">
  <p:cSld name="Filmina - Conceptos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6" name="Google Shape;286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6">
  <p:cSld name="Filmina - Conceptos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7">
  <p:cSld name="Filmina - Conceptos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6" name="Google Shape;306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8">
  <p:cSld name="Filmina - Conceptos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6" name="Google Shape;316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9">
  <p:cSld name="Filmina - Conceptos_9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6" name="Google Shape;326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0">
  <p:cSld name="Filmina - Conceptos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6" name="Google Shape;336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1">
  <p:cSld name="Filmina - Conceptos_1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6" name="Google Shape;346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2">
  <p:cSld name="Filmina - Conceptos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6" name="Google Shape;356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3">
  <p:cSld name="Filmina - Conceptos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6" name="Google Shape;366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5">
  <p:cSld name="Filmina - Conceptos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6" name="Google Shape;376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6">
  <p:cSld name="Filmina - Conceptos_1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6" name="Google Shape;386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7">
  <p:cSld name="Filmina - Conceptos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5" name="Google Shape;395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6" name="Google Shape;396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8">
  <p:cSld name="Filmina - Conceptos_1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6" name="Google Shape;406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9">
  <p:cSld name="Filmina - Conceptos_1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5" name="Google Shape;415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6" name="Google Shape;416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1">
  <p:cSld name="Filmina - Conceptos_2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6" name="Google Shape;426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2">
  <p:cSld name="Filmina - Conceptos_2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5" name="Google Shape;435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6" name="Google Shape;436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43" name="Google Shape;44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5" name="Google Shape;445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6" name="Google Shape;456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Técnicas de Programación</a:t>
            </a:r>
            <a:endParaRPr/>
          </a:p>
        </p:txBody>
      </p:sp>
      <p:sp>
        <p:nvSpPr>
          <p:cNvPr id="465" name="Google Shape;465;p5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Export - Import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Export - Import</a:t>
            </a:r>
            <a:endParaRPr/>
          </a:p>
        </p:txBody>
      </p:sp>
      <p:sp>
        <p:nvSpPr>
          <p:cNvPr id="471" name="Google Shape;471;p51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en-US">
                <a:highlight>
                  <a:srgbClr val="FFFFFF"/>
                </a:highlight>
              </a:rPr>
              <a:t>La declaración </a:t>
            </a:r>
            <a:r>
              <a:rPr i="1" lang="en-US">
                <a:highlight>
                  <a:srgbClr val="FFFFFF"/>
                </a:highlight>
              </a:rPr>
              <a:t>export</a:t>
            </a:r>
            <a:r>
              <a:rPr lang="en-US">
                <a:highlight>
                  <a:srgbClr val="FFFFFF"/>
                </a:highlight>
              </a:rPr>
              <a:t> se utiliza al crear módulos de JavaScript para exportar funciones, objetos o tipos de dato primitivos del módulo para que puedan ser utilizados por otros programas mediante la sentencia import.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5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Export</a:t>
            </a:r>
            <a:r>
              <a:rPr lang="en-US">
                <a:highlight>
                  <a:schemeClr val="lt1"/>
                </a:highlight>
              </a:rPr>
              <a:t> - Import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78" name="Google Shape;478;p52"/>
          <p:cNvSpPr txBox="1"/>
          <p:nvPr>
            <p:ph idx="4294967295" type="body"/>
          </p:nvPr>
        </p:nvSpPr>
        <p:spPr>
          <a:xfrm>
            <a:off x="628650" y="16069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Podemos etiquetar cualquier sentencia como exportada colocando ‘export’ antes, ya sea una variable, función o clase.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79" name="Google Shape;479;p5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0" name="Google Shape;4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75" y="3321113"/>
            <a:ext cx="73342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Export</a:t>
            </a:r>
            <a:r>
              <a:rPr lang="en-US">
                <a:highlight>
                  <a:schemeClr val="lt1"/>
                </a:highlight>
              </a:rPr>
              <a:t> - Import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86" name="Google Shape;486;p53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También</a:t>
            </a:r>
            <a:r>
              <a:rPr lang="en-US">
                <a:highlight>
                  <a:srgbClr val="FFFFFF"/>
                </a:highlight>
              </a:rPr>
              <a:t> podemos colocar lo exportado por separado, en programas de mayor tamaño es </a:t>
            </a:r>
            <a:r>
              <a:rPr lang="en-US">
                <a:highlight>
                  <a:srgbClr val="FFFFFF"/>
                </a:highlight>
              </a:rPr>
              <a:t>útil</a:t>
            </a:r>
            <a:r>
              <a:rPr lang="en-US">
                <a:highlight>
                  <a:srgbClr val="FFFFFF"/>
                </a:highlight>
              </a:rPr>
              <a:t> esta </a:t>
            </a:r>
            <a:r>
              <a:rPr lang="en-US">
                <a:highlight>
                  <a:srgbClr val="FFFFFF"/>
                </a:highlight>
              </a:rPr>
              <a:t>implementación</a:t>
            </a:r>
            <a:r>
              <a:rPr lang="en-US">
                <a:highlight>
                  <a:srgbClr val="FFFFFF"/>
                </a:highlight>
              </a:rPr>
              <a:t> ya que nos permite observar que es lo que estamos exportando.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87" name="Google Shape;487;p5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8" name="Google Shape;4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188" y="3835713"/>
            <a:ext cx="69056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Export</a:t>
            </a:r>
            <a:r>
              <a:rPr lang="en-US">
                <a:highlight>
                  <a:schemeClr val="lt1"/>
                </a:highlight>
              </a:rPr>
              <a:t> - Import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94" name="Google Shape;494;p54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Luego para importar </a:t>
            </a:r>
            <a:r>
              <a:rPr lang="en-US">
                <a:highlight>
                  <a:srgbClr val="FFFFFF"/>
                </a:highlight>
              </a:rPr>
              <a:t>colocamos una lista de lo que queremos importar en llaves import {...}, de esta manera: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Aunque también podemos incluir un * para simplificar	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95" name="Google Shape;495;p5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6" name="Google Shape;4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50" y="3176888"/>
            <a:ext cx="69437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850" y="5624075"/>
            <a:ext cx="7854773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504" name="Google Shape;504;p5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6"/>
          <p:cNvSpPr txBox="1"/>
          <p:nvPr>
            <p:ph idx="4294967295" type="body"/>
          </p:nvPr>
        </p:nvSpPr>
        <p:spPr>
          <a:xfrm>
            <a:off x="311700" y="1973525"/>
            <a:ext cx="85206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Crear una clase Punto y otra Recta.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Exportar la clase Punto e importarla en la clase Recta.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Donde la clase Recta </a:t>
            </a:r>
            <a:r>
              <a:rPr lang="en-US"/>
              <a:t>utilice</a:t>
            </a:r>
            <a:r>
              <a:rPr lang="en-US"/>
              <a:t> dos punto (inicio y final)</a:t>
            </a:r>
            <a:endParaRPr/>
          </a:p>
        </p:txBody>
      </p:sp>
      <p:sp>
        <p:nvSpPr>
          <p:cNvPr id="510" name="Google Shape;510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Black"/>
              <a:buNone/>
            </a:pPr>
            <a:r>
              <a:rPr b="1" lang="en-US"/>
              <a:t>Ejercicio 	</a:t>
            </a:r>
            <a:endParaRPr b="1"/>
          </a:p>
        </p:txBody>
      </p:sp>
      <p:sp>
        <p:nvSpPr>
          <p:cNvPr id="511" name="Google Shape;511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