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8771dd616_0_2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8771dd61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8771dd616_0_4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8771dd61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353bb4dece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353bb4de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8771dd616_0_4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8771dd61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cd96cd317_0_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cd96cd31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8771dd616_0_5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8771dd61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8771dd616_0_5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8771dd61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cd96cd317_0_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cd96cd31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cd96cd317_0_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5cd96cd31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8771dd616_0_7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8771dd61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8771dd616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8771dd6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58b35ec756_0_4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58b35ec75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cd8938616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cd89386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8771dd616_0_6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8771dd61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58771dd616_0_6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58771dd61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8771dd616_0_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8771dd61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8771dd616_0_1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8771dd61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8acb198a3_0_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8acb198a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8771dd616_0_2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8771dd61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e39c1e82ab_1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e39c1e82a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8771dd616_0_1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8771dd61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8771dd616_0_3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8771dd61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6" name="Google Shape;16;p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" name="Google Shape;17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18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Repaso">
  <p:cSld name="Filmina - Repaso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6" name="Google Shape;106;p1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9" name="Google Shape;109;p1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10" name="Google Shape;110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12" name="Google Shape;112;p1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13" name="Google Shape;113;p11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type="title"/>
          </p:nvPr>
        </p:nvSpPr>
        <p:spPr>
          <a:xfrm>
            <a:off x="628650" y="290400"/>
            <a:ext cx="78867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1" type="body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2" type="body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4"/>
          <p:cNvSpPr txBox="1"/>
          <p:nvPr>
            <p:ph idx="1" type="body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14"/>
          <p:cNvSpPr txBox="1"/>
          <p:nvPr>
            <p:ph idx="2" type="body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3" type="body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14"/>
          <p:cNvSpPr txBox="1"/>
          <p:nvPr>
            <p:ph idx="4" type="body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5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pacio en blanco" showMasterSp="0">
  <p:cSld name="Espacio en blanco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7" name="Google Shape;147;p17"/>
          <p:cNvSpPr txBox="1"/>
          <p:nvPr>
            <p:ph idx="2" type="body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17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4" name="Google Shape;154;p18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628650" y="200400"/>
            <a:ext cx="78867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1" type="body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 rot="5400000">
            <a:off x="4646700" y="2707050"/>
            <a:ext cx="57657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0"/>
          <p:cNvSpPr txBox="1"/>
          <p:nvPr>
            <p:ph idx="1" type="body"/>
          </p:nvPr>
        </p:nvSpPr>
        <p:spPr>
          <a:xfrm rot="5400000">
            <a:off x="646125" y="792450"/>
            <a:ext cx="57657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0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MFS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6" name="Google Shape;26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1">
  <p:cSld name="Título - Ejercicios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71" name="Google Shape;171;p21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2" name="Google Shape;172;p21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3" name="Google Shape;173;p21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74" name="Google Shape;174;p21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21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76" name="Google Shape;176;p21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7" name="Google Shape;177;p21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78" name="Google Shape;178;p21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 1">
  <p:cSld name="Título - Resolución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82" name="Google Shape;182;p2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3" name="Google Shape;183;p2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84" name="Google Shape;184;p2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2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86" name="Google Shape;186;p2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7" name="Google Shape;187;p2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88" name="Google Shape;188;p22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paso 1">
  <p:cSld name="Título - Repaso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191" name="Google Shape;191;p23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23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93" name="Google Shape;193;p23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3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195" name="Google Shape;195;p23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6" name="Google Shape;196;p23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98" name="Google Shape;198;p23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9" name="Google Shape;199;p23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00" name="Google Shape;200;p23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onceptos 1">
  <p:cSld name="Título - Conceptos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03" name="Google Shape;203;p2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04" name="Google Shape;204;p2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5" name="Google Shape;205;p2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06" name="Google Shape;206;p2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2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08" name="Google Shape;208;p2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9" name="Google Shape;209;p2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10" name="Google Shape;210;p24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2">
  <p:cSld name="Título - Ejercicios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13" name="Google Shape;213;p25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14" name="Google Shape;214;p25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" name="Google Shape;215;p25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16" name="Google Shape;216;p25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25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8" name="Google Shape;218;p25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9" name="Google Shape;219;p25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20" name="Google Shape;220;p25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 2">
  <p:cSld name="Título - Resolución_2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23" name="Google Shape;223;p2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24" name="Google Shape;224;p2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5" name="Google Shape;225;p2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26" name="Google Shape;226;p2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2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28" name="Google Shape;228;p2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9" name="Google Shape;229;p2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0" name="Google Shape;230;p26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">
  <p:cSld name="Filmina - Conceptos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2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6" name="Google Shape;236;p2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37" name="Google Shape;237;p2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p2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CFP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7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4" name="Google Shape;244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28"/>
          <p:cNvSpPr txBox="1"/>
          <p:nvPr/>
        </p:nvSpPr>
        <p:spPr>
          <a:xfrm flipH="1">
            <a:off x="76325" y="0"/>
            <a:ext cx="882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onceptos">
  <p:cSld name="Título - Concepto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34" name="Google Shape;34;p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35" name="Google Shape;35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36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9" name="Google Shape;39;p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41" name="Google Shape;41;p4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">
  <p:cSld name="Filmina - Concepto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8" name="Google Shape;48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50" name="Google Shape;50;p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">
  <p:cSld name="Título - Ejercicio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54" name="Google Shape;54;p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55" name="Google Shape;55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9" name="Google Shape;59;p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61" name="Google Shape;61;p6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Ejercicios">
  <p:cSld name="Filmina - Ejercicio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4" name="Google Shape;64;p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" name="Google Shape;67;p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68" name="Google Shape;68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70" name="Google Shape;70;p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">
  <p:cSld name="Título - Resolució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74" name="Google Shape;74;p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75" name="Google Shape;75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76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Google Shape;79;p8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81" name="Google Shape;81;p8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Resolución">
  <p:cSld name="Filmina - Resolu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85" name="Google Shape;85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87" name="Google Shape;87;p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89" name="Google Shape;89;p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0" name="Google Shape;90;p9"/>
          <p:cNvSpPr txBox="1"/>
          <p:nvPr>
            <p:ph idx="12" type="sldNum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9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paso">
  <p:cSld name="Título - Repas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0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96" name="Google Shape;96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98" name="Google Shape;98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99" name="Google Shape;99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1" name="Google Shape;101;p10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10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03" name="Google Shape;103;p10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28650" y="1362727"/>
            <a:ext cx="7886700" cy="5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9" name="Google Shape;9;p1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2" name="Google Shape;12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Prog. Orientada a Objetos</a:t>
            </a:r>
            <a:endParaRPr/>
          </a:p>
        </p:txBody>
      </p:sp>
      <p:sp>
        <p:nvSpPr>
          <p:cNvPr id="251" name="Google Shape;251;p29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Intro a Programación Orientada a Objetos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Representación de Objetos - Pseudocódigo</a:t>
            </a:r>
            <a:endParaRPr/>
          </a:p>
        </p:txBody>
      </p:sp>
      <p:sp>
        <p:nvSpPr>
          <p:cNvPr id="307" name="Google Shape;307;p38"/>
          <p:cNvSpPr txBox="1"/>
          <p:nvPr>
            <p:ph idx="1" type="body"/>
          </p:nvPr>
        </p:nvSpPr>
        <p:spPr>
          <a:xfrm>
            <a:off x="4058400" y="1643683"/>
            <a:ext cx="42603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 partir del planteo general, es más fácil ir planteando las funciones y el estado</a:t>
            </a:r>
            <a:endParaRPr/>
          </a:p>
        </p:txBody>
      </p:sp>
      <p:sp>
        <p:nvSpPr>
          <p:cNvPr id="308" name="Google Shape;308;p38"/>
          <p:cNvSpPr txBox="1"/>
          <p:nvPr/>
        </p:nvSpPr>
        <p:spPr>
          <a:xfrm>
            <a:off x="235500" y="1204475"/>
            <a:ext cx="3822900" cy="49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estado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estaPrendido: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volumenActual: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canalActual: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funciones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prenderApagar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b="1" sz="9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900">
              <a:solidFill>
                <a:srgbClr val="AF00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9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subirVolumen: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9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bajarVolumen: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9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subirCanal: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9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bajarCanal: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9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de Conceptos</a:t>
            </a:r>
            <a:endParaRPr/>
          </a:p>
        </p:txBody>
      </p:sp>
      <p:sp>
        <p:nvSpPr>
          <p:cNvPr id="314" name="Google Shape;314;p3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 objeto se modela de la forma que se asemeja a la vida real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Tiene estado y funcionalidades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Cuando usamos un objeto, lo que nos interesa son las funciones que provee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Por lo tanto desde afuera no necesitamos conocer cómo un objeto funciona internamente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Definiciones</a:t>
            </a:r>
            <a:endParaRPr/>
          </a:p>
        </p:txBody>
      </p:sp>
      <p:sp>
        <p:nvSpPr>
          <p:cNvPr id="320" name="Google Shape;320;p4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Objeto: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Instancia: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Clase: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Abstraccion: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Concepto de Clase y Objeto</a:t>
            </a:r>
            <a:endParaRPr/>
          </a:p>
        </p:txBody>
      </p:sp>
      <p:sp>
        <p:nvSpPr>
          <p:cNvPr id="326" name="Google Shape;326;p41"/>
          <p:cNvSpPr txBox="1"/>
          <p:nvPr>
            <p:ph idx="1" type="body"/>
          </p:nvPr>
        </p:nvSpPr>
        <p:spPr>
          <a:xfrm>
            <a:off x="3722550" y="1536633"/>
            <a:ext cx="5109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Cuando diseñamos el televisor, en realidad lo que hacemos es implementar la clase Televisor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</a:t>
            </a:r>
            <a:r>
              <a:rPr lang="en"/>
              <a:t>rimerTelevisor se dice que es un objeto de la clase Televisor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Podemos tener la cantidad de televisores que querramos</a:t>
            </a:r>
            <a:endParaRPr/>
          </a:p>
        </p:txBody>
      </p:sp>
      <p:sp>
        <p:nvSpPr>
          <p:cNvPr id="327" name="Google Shape;327;p41"/>
          <p:cNvSpPr/>
          <p:nvPr/>
        </p:nvSpPr>
        <p:spPr>
          <a:xfrm rot="5400000">
            <a:off x="1368600" y="1301600"/>
            <a:ext cx="197100" cy="11805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1"/>
          <p:cNvSpPr/>
          <p:nvPr/>
        </p:nvSpPr>
        <p:spPr>
          <a:xfrm rot="5400000">
            <a:off x="2855025" y="1529900"/>
            <a:ext cx="197100" cy="7239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1"/>
          <p:cNvSpPr txBox="1"/>
          <p:nvPr/>
        </p:nvSpPr>
        <p:spPr>
          <a:xfrm>
            <a:off x="876900" y="1456533"/>
            <a:ext cx="11805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</a:rPr>
              <a:t>OBJETO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330" name="Google Shape;330;p41"/>
          <p:cNvSpPr txBox="1"/>
          <p:nvPr/>
        </p:nvSpPr>
        <p:spPr>
          <a:xfrm>
            <a:off x="2363325" y="1456533"/>
            <a:ext cx="11805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</a:rPr>
              <a:t>CLASE</a:t>
            </a:r>
            <a:endParaRPr b="1" sz="1200">
              <a:solidFill>
                <a:srgbClr val="FF0000"/>
              </a:solidFill>
            </a:endParaRPr>
          </a:p>
        </p:txBody>
      </p:sp>
      <p:cxnSp>
        <p:nvCxnSpPr>
          <p:cNvPr id="331" name="Google Shape;331;p41"/>
          <p:cNvCxnSpPr/>
          <p:nvPr/>
        </p:nvCxnSpPr>
        <p:spPr>
          <a:xfrm rot="10800000">
            <a:off x="2175900" y="2180567"/>
            <a:ext cx="1827900" cy="18849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2" name="Google Shape;332;p41"/>
          <p:cNvSpPr txBox="1"/>
          <p:nvPr/>
        </p:nvSpPr>
        <p:spPr>
          <a:xfrm>
            <a:off x="433050" y="1960900"/>
            <a:ext cx="3771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primerTelevisor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segundoTelevisor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tercerTelevisor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primerTelevisor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prenderApagar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primerTelevisor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subirCanal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segundoTelevisor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prenderApagar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segundoTelevisor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bajarCanal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segundoTelevisor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bajarVolumen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tercerTelevisor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prenderApagar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tercerTelevisor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subirVolumen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Clase Televisor - Representación</a:t>
            </a:r>
            <a:endParaRPr/>
          </a:p>
        </p:txBody>
      </p:sp>
      <p:pic>
        <p:nvPicPr>
          <p:cNvPr id="338" name="Google Shape;338;p42"/>
          <p:cNvPicPr preferRelativeResize="0"/>
          <p:nvPr/>
        </p:nvPicPr>
        <p:blipFill rotWithShape="1">
          <a:blip r:embed="rId3">
            <a:alphaModFix/>
          </a:blip>
          <a:srcRect b="0" l="83453" r="0" t="56076"/>
          <a:stretch/>
        </p:blipFill>
        <p:spPr>
          <a:xfrm>
            <a:off x="2173350" y="1710500"/>
            <a:ext cx="2072226" cy="3907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2"/>
          <p:cNvSpPr/>
          <p:nvPr/>
        </p:nvSpPr>
        <p:spPr>
          <a:xfrm>
            <a:off x="4577763" y="2161025"/>
            <a:ext cx="108600" cy="9669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2"/>
          <p:cNvSpPr/>
          <p:nvPr/>
        </p:nvSpPr>
        <p:spPr>
          <a:xfrm>
            <a:off x="4577763" y="3290325"/>
            <a:ext cx="108600" cy="1998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2"/>
          <p:cNvSpPr txBox="1"/>
          <p:nvPr/>
        </p:nvSpPr>
        <p:spPr>
          <a:xfrm>
            <a:off x="4796538" y="2427425"/>
            <a:ext cx="21741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Variables Internas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342" name="Google Shape;342;p42"/>
          <p:cNvSpPr txBox="1"/>
          <p:nvPr/>
        </p:nvSpPr>
        <p:spPr>
          <a:xfrm>
            <a:off x="4796538" y="4072575"/>
            <a:ext cx="1197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Métodos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Clase Televisor - Pseudocódigo</a:t>
            </a:r>
            <a:endParaRPr/>
          </a:p>
        </p:txBody>
      </p:sp>
      <p:sp>
        <p:nvSpPr>
          <p:cNvPr id="348" name="Google Shape;348;p43"/>
          <p:cNvSpPr txBox="1"/>
          <p:nvPr>
            <p:ph idx="1" type="body"/>
          </p:nvPr>
        </p:nvSpPr>
        <p:spPr>
          <a:xfrm>
            <a:off x="3722550" y="1536633"/>
            <a:ext cx="5109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Siempre la clase va a llevar un nombre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Van a tener variables internas de la clase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Desde afuera no se pueden modificar directamente: o sea que afuera de la clase no se puede hacer → estaPrendido = true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Van a tener funciones a través de las cuales se interactúa con el televisor</a:t>
            </a:r>
            <a:endParaRPr/>
          </a:p>
        </p:txBody>
      </p:sp>
      <p:sp>
        <p:nvSpPr>
          <p:cNvPr id="349" name="Google Shape;349;p43"/>
          <p:cNvSpPr txBox="1"/>
          <p:nvPr/>
        </p:nvSpPr>
        <p:spPr>
          <a:xfrm>
            <a:off x="173553" y="1297669"/>
            <a:ext cx="3822900" cy="49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clase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variables_internas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estaPrendido: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volumenActual: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canalActual: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funciones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prenderApagar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b="1" sz="9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900">
              <a:solidFill>
                <a:srgbClr val="AF00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9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subirVolumen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9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bajarVolumen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9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subirCanal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9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bajarCanal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9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Clase Televisor - TypeScript</a:t>
            </a:r>
            <a:endParaRPr/>
          </a:p>
        </p:txBody>
      </p:sp>
      <p:sp>
        <p:nvSpPr>
          <p:cNvPr id="355" name="Google Shape;355;p44"/>
          <p:cNvSpPr txBox="1"/>
          <p:nvPr>
            <p:ph idx="1" type="body"/>
          </p:nvPr>
        </p:nvSpPr>
        <p:spPr>
          <a:xfrm>
            <a:off x="3722550" y="1536633"/>
            <a:ext cx="5109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Este código no está del todo listo → cuando lo quieran compilar con “tsc” arroja una serie de errores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Ver la última función elegirCanal</a:t>
            </a:r>
            <a:endParaRPr/>
          </a:p>
        </p:txBody>
      </p:sp>
      <p:sp>
        <p:nvSpPr>
          <p:cNvPr id="356" name="Google Shape;356;p44"/>
          <p:cNvSpPr txBox="1"/>
          <p:nvPr/>
        </p:nvSpPr>
        <p:spPr>
          <a:xfrm>
            <a:off x="533400" y="1143000"/>
            <a:ext cx="3295800" cy="6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 b="1" sz="850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b="1" sz="850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b="1" sz="850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prenderApagar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85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b="1" sz="8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85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850">
              <a:solidFill>
                <a:srgbClr val="AF00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8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subirVolumen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8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85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bajarVolumen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lang="en" sz="8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85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subirCanal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 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 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lang="en" sz="8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85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bajarCanal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 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 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b="1" lang="en" sz="8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85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elegirCanal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 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Clase Televisor - TypeScript (1)</a:t>
            </a:r>
            <a:endParaRPr/>
          </a:p>
        </p:txBody>
      </p:sp>
      <p:sp>
        <p:nvSpPr>
          <p:cNvPr id="362" name="Google Shape;362;p45"/>
          <p:cNvSpPr txBox="1"/>
          <p:nvPr/>
        </p:nvSpPr>
        <p:spPr>
          <a:xfrm>
            <a:off x="2372968" y="1277931"/>
            <a:ext cx="3220800" cy="54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estado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estaPrendido: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volumenActual: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canalActual: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funciones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prenderApagar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b="1" sz="9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900">
              <a:solidFill>
                <a:srgbClr val="AF00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9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subirVolumen: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9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bajarVolumen: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9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subirCanal: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9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bajarCanal: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9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3" name="Google Shape;363;p45"/>
          <p:cNvSpPr txBox="1"/>
          <p:nvPr/>
        </p:nvSpPr>
        <p:spPr>
          <a:xfrm>
            <a:off x="272230" y="1277934"/>
            <a:ext cx="1746600" cy="23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funciones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prenderApagar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subirVolumen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bajarVolumen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subirCanal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bajarCanal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estado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4" name="Google Shape;364;p45"/>
          <p:cNvSpPr txBox="1"/>
          <p:nvPr/>
        </p:nvSpPr>
        <p:spPr>
          <a:xfrm>
            <a:off x="5726433" y="1277925"/>
            <a:ext cx="3220800" cy="54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clase Televisor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variables_internas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estaPrendido: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volumenActual: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canalActual: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funciones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prenderApagar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b="1" sz="9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900">
              <a:solidFill>
                <a:srgbClr val="AF00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9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subirVolumen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9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bajarVolumen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9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subirCanal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9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bajarCanal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9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Clase Televisor - TypeScript (2)</a:t>
            </a:r>
            <a:endParaRPr/>
          </a:p>
        </p:txBody>
      </p:sp>
      <p:sp>
        <p:nvSpPr>
          <p:cNvPr id="370" name="Google Shape;370;p46"/>
          <p:cNvSpPr txBox="1"/>
          <p:nvPr/>
        </p:nvSpPr>
        <p:spPr>
          <a:xfrm>
            <a:off x="-25297" y="1201725"/>
            <a:ext cx="3220800" cy="54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clase Televisor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variables_internas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estaPrendido: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volumenActual: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canalActual: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funciones</a:t>
            </a:r>
            <a:endParaRPr b="1" sz="9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prenderApagar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b="1" sz="9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900">
              <a:solidFill>
                <a:srgbClr val="AF00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9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subirVolumen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9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bajarVolumen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9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subirCanal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9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bajarCanal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9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1" name="Google Shape;371;p46"/>
          <p:cNvSpPr txBox="1"/>
          <p:nvPr/>
        </p:nvSpPr>
        <p:spPr>
          <a:xfrm>
            <a:off x="3140675" y="1201725"/>
            <a:ext cx="3295800" cy="6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 b="1" sz="850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b="1" sz="850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b="1" sz="850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prenderApagar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85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b="1" sz="8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85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850">
              <a:solidFill>
                <a:srgbClr val="AF00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8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subirVolumen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8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85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bajarVolumen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lang="en" sz="8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85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subirCanal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 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 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lang="en" sz="8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85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bajarCanal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 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 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b="1" lang="en" sz="8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85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elegirCanal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 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2" name="Google Shape;372;p46"/>
          <p:cNvSpPr txBox="1"/>
          <p:nvPr/>
        </p:nvSpPr>
        <p:spPr>
          <a:xfrm>
            <a:off x="5757525" y="1204475"/>
            <a:ext cx="3467100" cy="55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 b="1" sz="850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b="1" sz="850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analActual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b="1" sz="850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prenderApagar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85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	    </a:t>
            </a: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b="1" sz="8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85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850">
              <a:solidFill>
                <a:srgbClr val="AF00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8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subirVolumen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8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85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bajarVolumen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lang="en" sz="8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85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subirCanal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8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85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bajarCanal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lang="en" sz="8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85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elegirCanal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b="1" lang="en" sz="8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8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8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</a:t>
            </a: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 de Clase (1)</a:t>
            </a:r>
            <a:endParaRPr/>
          </a:p>
        </p:txBody>
      </p:sp>
      <p:sp>
        <p:nvSpPr>
          <p:cNvPr id="378" name="Google Shape;378;p4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Cuando se crea un objeto de la clase Televisor, se puede ver que la llamada es parecida a una función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El constructor de una clase es una función especial que permite crear un objeto a partir de los parámetros que se le pase</a:t>
            </a:r>
            <a:endParaRPr/>
          </a:p>
        </p:txBody>
      </p:sp>
      <p:sp>
        <p:nvSpPr>
          <p:cNvPr id="379" name="Google Shape;379;p47"/>
          <p:cNvSpPr txBox="1"/>
          <p:nvPr/>
        </p:nvSpPr>
        <p:spPr>
          <a:xfrm>
            <a:off x="1690650" y="4443950"/>
            <a:ext cx="57627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primerTelevisor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primerTelevisor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8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prenderApagar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primerTelevisor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8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subirCanal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57" name="Google Shape;257;p3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Nueva forma de pensar los problemas → objetos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 objeto en la vida real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Funcionalidad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Estado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Noción de abstracción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Ejemplos de objetos reales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Representación de Objetos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En papel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En máquina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clase Televisor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Constructores de Clase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Demostración en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8"/>
          <p:cNvSpPr txBox="1"/>
          <p:nvPr/>
        </p:nvSpPr>
        <p:spPr>
          <a:xfrm>
            <a:off x="5317025" y="1356875"/>
            <a:ext cx="3150300" cy="30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 b="1" sz="1100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b="1" sz="1100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b="1" sz="1100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..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miTelevisor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5" name="Google Shape;385;p48"/>
          <p:cNvSpPr txBox="1"/>
          <p:nvPr/>
        </p:nvSpPr>
        <p:spPr>
          <a:xfrm>
            <a:off x="78950" y="1280675"/>
            <a:ext cx="4493100" cy="36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 b="1" sz="900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b="1" sz="900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b="1" sz="900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volumenInicial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canalInicial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volumenInicial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canalInicial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.....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volumenInicial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canalInicial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24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miTelevisor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volumenInicial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canalInicial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6" name="Google Shape;386;p4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 de Clase (2)</a:t>
            </a:r>
            <a:endParaRPr/>
          </a:p>
        </p:txBody>
      </p:sp>
      <p:sp>
        <p:nvSpPr>
          <p:cNvPr id="387" name="Google Shape;387;p48"/>
          <p:cNvSpPr/>
          <p:nvPr/>
        </p:nvSpPr>
        <p:spPr>
          <a:xfrm>
            <a:off x="1369150" y="4371350"/>
            <a:ext cx="3150300" cy="286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8"/>
          <p:cNvSpPr/>
          <p:nvPr/>
        </p:nvSpPr>
        <p:spPr>
          <a:xfrm>
            <a:off x="280425" y="2250200"/>
            <a:ext cx="4239000" cy="84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8"/>
          <p:cNvSpPr/>
          <p:nvPr/>
        </p:nvSpPr>
        <p:spPr>
          <a:xfrm>
            <a:off x="6798975" y="3694275"/>
            <a:ext cx="1557300" cy="286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8"/>
          <p:cNvSpPr txBox="1"/>
          <p:nvPr/>
        </p:nvSpPr>
        <p:spPr>
          <a:xfrm>
            <a:off x="5571125" y="5049917"/>
            <a:ext cx="2642100" cy="12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EN CASO DE NO EXISTIR CONSTRUCTOR, SE CREA AUTOMÁTICAMENTE UNO SIN PARÁMETROS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391" name="Google Shape;391;p48"/>
          <p:cNvCxnSpPr>
            <a:stCxn id="389" idx="2"/>
            <a:endCxn id="390" idx="0"/>
          </p:cNvCxnSpPr>
          <p:nvPr/>
        </p:nvCxnSpPr>
        <p:spPr>
          <a:xfrm rot="5400000">
            <a:off x="6700275" y="4172625"/>
            <a:ext cx="1069200" cy="6855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9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Ejercicios</a:t>
            </a:r>
            <a:endParaRPr/>
          </a:p>
        </p:txBody>
      </p:sp>
      <p:sp>
        <p:nvSpPr>
          <p:cNvPr id="397" name="Google Shape;397;p49"/>
          <p:cNvSpPr txBox="1"/>
          <p:nvPr>
            <p:ph type="ctrTitle"/>
          </p:nvPr>
        </p:nvSpPr>
        <p:spPr>
          <a:xfrm>
            <a:off x="92375" y="7620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Prog. Orientada a Objetos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Ejercicios - En Clase</a:t>
            </a:r>
            <a:endParaRPr/>
          </a:p>
        </p:txBody>
      </p:sp>
      <p:sp>
        <p:nvSpPr>
          <p:cNvPr id="403" name="Google Shape;403;p50"/>
          <p:cNvSpPr txBox="1"/>
          <p:nvPr>
            <p:ph idx="4294967295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En un mismo proyecto NPM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Ejercicio 1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Plantear la clase que describiste.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Implementar en TypeScript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Ejercicio 2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Plantear una clase Auto de la forma en que se vió en la clase → especificando variables internas y métodos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Implementar en TypeScript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Ejercicios - Fuera de </a:t>
            </a:r>
            <a:r>
              <a:rPr lang="en"/>
              <a:t>Clase</a:t>
            </a:r>
            <a:endParaRPr/>
          </a:p>
        </p:txBody>
      </p:sp>
      <p:sp>
        <p:nvSpPr>
          <p:cNvPr id="409" name="Google Shape;409;p51"/>
          <p:cNvSpPr txBox="1"/>
          <p:nvPr>
            <p:ph idx="4294967295" type="body"/>
          </p:nvPr>
        </p:nvSpPr>
        <p:spPr>
          <a:xfrm>
            <a:off x="311700" y="1155623"/>
            <a:ext cx="8520600" cy="538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En un mismo proyecto NPM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Ejercicio 1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Usando la clase Auto: Implementar la clase RegistroAutomotor con métodos para consultar por un auto en un listado, borrar, actualizar y dar de alta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Partir de la función ya implementada para leer archivos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Ejercicio 2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Implementar la clase Matriz. En vez de consultar los valores con los </a:t>
            </a:r>
            <a:r>
              <a:rPr i="1" lang="en"/>
              <a:t>corchetes</a:t>
            </a:r>
            <a:r>
              <a:rPr lang="en"/>
              <a:t>, se debe hacer (desde afuera) a través de un método → get(x, y)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Nueva forma de pensar los problemas</a:t>
            </a:r>
            <a:endParaRPr/>
          </a:p>
        </p:txBody>
      </p:sp>
      <p:sp>
        <p:nvSpPr>
          <p:cNvPr id="263" name="Google Shape;263;p3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Hasta el momento se encararon los problemas directamente escribiendo el código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Normalmente se plantea una </a:t>
            </a:r>
            <a:r>
              <a:rPr i="1" lang="en"/>
              <a:t>estrategia </a:t>
            </a:r>
            <a:r>
              <a:rPr lang="en"/>
              <a:t>para resolver un problema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Tener una estrategia antes de resolver un problema hace más fácil y clara la programación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Una de las estrategias posibles es la </a:t>
            </a:r>
            <a:r>
              <a:rPr i="1" lang="en"/>
              <a:t>Programación Orientada a Objetos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Objeto en la Vida Real (1)</a:t>
            </a:r>
            <a:endParaRPr/>
          </a:p>
        </p:txBody>
      </p:sp>
      <p:sp>
        <p:nvSpPr>
          <p:cNvPr id="269" name="Google Shape;269;p3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Tomar como ejemplo un </a:t>
            </a:r>
            <a:r>
              <a:rPr i="1" lang="en"/>
              <a:t>televisor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 televisor tiene varias funcionalidades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Mostrar los programas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Cambiar canales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Cambiar volumen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 televisor también tiene un estado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Canal actual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Volumen actual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Encendido/apagado</a:t>
            </a:r>
            <a:endParaRPr/>
          </a:p>
        </p:txBody>
      </p:sp>
      <p:pic>
        <p:nvPicPr>
          <p:cNvPr id="270" name="Google Shape;2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225" y="4204200"/>
            <a:ext cx="2738001" cy="18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Objeto en la Vida Real (2)</a:t>
            </a:r>
            <a:endParaRPr/>
          </a:p>
        </p:txBody>
      </p:sp>
      <p:sp>
        <p:nvSpPr>
          <p:cNvPr id="276" name="Google Shape;276;p3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 objeto puede ser definido conociendo: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Funcionalidades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Estado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Es decir, que nos interesa saber cuál es el estado de un objeto, y qué cosas hace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Por lo tanto podemos hacer dos asociaciones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Funcionalidades → Funciones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Estado → Variables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Otros Ejemplos de Objetos</a:t>
            </a:r>
            <a:endParaRPr/>
          </a:p>
        </p:txBody>
      </p:sp>
      <p:sp>
        <p:nvSpPr>
          <p:cNvPr id="282" name="Google Shape;282;p3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 auto por ejemplo también tiene sus funciones y su estado	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Funciones → Acelerar, frenar, prender, apagar, etc.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Estado → Velocidad actual, prendido/apagado, etc.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Teléfono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Funciones → Sacar fotos, llamar, mensajear, etc.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Estado → Prendido/apagado, nivel de batería, etc.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Impresora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Funciones → Imprimir, prender/apagar, etc.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Estado → Prendido/apagado, nivel de tinta, etc.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Notar que en todos los casos, se hizo énfasis en que nos interesa el </a:t>
            </a:r>
            <a:r>
              <a:rPr i="1" lang="en"/>
              <a:t>estado </a:t>
            </a:r>
            <a:r>
              <a:rPr lang="en"/>
              <a:t>y las </a:t>
            </a:r>
            <a:r>
              <a:rPr i="1" lang="en"/>
              <a:t>funciones</a:t>
            </a:r>
            <a:endParaRPr i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Notar también, que en </a:t>
            </a:r>
            <a:r>
              <a:rPr i="1" lang="en"/>
              <a:t>ningún </a:t>
            </a:r>
            <a:r>
              <a:rPr lang="en"/>
              <a:t>caso nos interesa saber cómo funciona internamente el objeto (visto desde afuera)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No nos interesa saber cómo hace la tele internamente para cambiar de canal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No nos interesa saber cómo funciona el acelerador de un auto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Tampoco nos interesa saber cómo es el mecanismo de la cámara de un teléfono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En todos los casos nos interesa la función concreta, sin pensar en cómo está implementada</a:t>
            </a:r>
            <a:endParaRPr/>
          </a:p>
        </p:txBody>
      </p:sp>
      <p:sp>
        <p:nvSpPr>
          <p:cNvPr id="288" name="Google Shape;288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Noción de Abstracción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"/>
          <p:cNvSpPr txBox="1"/>
          <p:nvPr>
            <p:ph idx="1" type="body"/>
          </p:nvPr>
        </p:nvSpPr>
        <p:spPr>
          <a:xfrm>
            <a:off x="311700" y="2995126"/>
            <a:ext cx="8520600" cy="137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Dar un ejemplo que se les ocurra en este momento.</a:t>
            </a:r>
            <a:endParaRPr/>
          </a:p>
        </p:txBody>
      </p:sp>
      <p:sp>
        <p:nvSpPr>
          <p:cNvPr id="294" name="Google Shape;294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Ejemplos de ustedes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Representación de Objetos - Planteo</a:t>
            </a:r>
            <a:endParaRPr/>
          </a:p>
        </p:txBody>
      </p:sp>
      <p:sp>
        <p:nvSpPr>
          <p:cNvPr id="300" name="Google Shape;300;p37"/>
          <p:cNvSpPr txBox="1"/>
          <p:nvPr>
            <p:ph idx="1" type="body"/>
          </p:nvPr>
        </p:nvSpPr>
        <p:spPr>
          <a:xfrm>
            <a:off x="3618950" y="1536633"/>
            <a:ext cx="52131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Antes de escribir el código, lo mejor es plantear cuál sería el estado (variables) y las funciones de lo que quiero modelar</a:t>
            </a:r>
            <a:endParaRPr/>
          </a:p>
        </p:txBody>
      </p:sp>
      <p:sp>
        <p:nvSpPr>
          <p:cNvPr id="301" name="Google Shape;301;p37"/>
          <p:cNvSpPr txBox="1"/>
          <p:nvPr/>
        </p:nvSpPr>
        <p:spPr>
          <a:xfrm>
            <a:off x="311700" y="1536625"/>
            <a:ext cx="31716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endParaRPr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funciones</a:t>
            </a:r>
            <a:endParaRPr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prenderApagar</a:t>
            </a:r>
            <a:endParaRPr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subirVolumen</a:t>
            </a:r>
            <a:endParaRPr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bajarVolumen</a:t>
            </a:r>
            <a:endParaRPr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subirCanal</a:t>
            </a:r>
            <a:endParaRPr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bajarCanal</a:t>
            </a:r>
            <a:endParaRPr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estado</a:t>
            </a:r>
            <a:endParaRPr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endParaRPr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endParaRPr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endParaRPr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FS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