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9695974b4_1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9695974b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9695974b4_1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9695974b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9695974b4_1_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9695974b4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9524040bf_0_17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9524040b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9524040bf_0_17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9524040b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9524040bf_0_18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9524040b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9524040bf_0_16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9524040b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9695974b4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9695974b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9695974b4_1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9695974b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9695974b4_1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9695974b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c56955627_1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c5695562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c56955627_1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c5695562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9695974b4_1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9695974b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9695974b4_1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9695974b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628650" y="29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pacio en blanco" showMasterSp="0">
  <p:cSld name="Espacio en blanco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628650" y="20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 rot="5400000">
            <a:off x="4646700" y="2707050"/>
            <a:ext cx="57657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 rot="5400000">
            <a:off x="646125" y="792450"/>
            <a:ext cx="57657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MFS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1">
  <p:cSld name="Título - Ejercicios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71" name="Google Shape;171;p21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2" name="Google Shape;172;p21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3" name="Google Shape;173;p21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74" name="Google Shape;174;p21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21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76" name="Google Shape;176;p21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7" name="Google Shape;177;p21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78" name="Google Shape;178;p21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1">
  <p:cSld name="Título - Resolución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82" name="Google Shape;182;p2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3" name="Google Shape;183;p2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84" name="Google Shape;184;p2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2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6" name="Google Shape;186;p2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2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88" name="Google Shape;188;p22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 1">
  <p:cSld name="Título - Repaso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23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93" name="Google Shape;193;p2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195" name="Google Shape;195;p2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6" name="Google Shape;196;p2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98" name="Google Shape;198;p23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23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00" name="Google Shape;200;p23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 1">
  <p:cSld name="Título - Conceptos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03" name="Google Shape;203;p2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04" name="Google Shape;204;p2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" name="Google Shape;205;p2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06" name="Google Shape;206;p2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8" name="Google Shape;208;p2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9" name="Google Shape;209;p2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10" name="Google Shape;210;p24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2">
  <p:cSld name="Título - Ejercicios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13" name="Google Shape;213;p25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14" name="Google Shape;214;p25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" name="Google Shape;215;p25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16" name="Google Shape;216;p25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8" name="Google Shape;218;p25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9" name="Google Shape;219;p25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20" name="Google Shape;220;p25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2">
  <p:cSld name="Título - Resolución_2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23" name="Google Shape;223;p2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24" name="Google Shape;224;p2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5" name="Google Shape;225;p2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6" name="Google Shape;226;p2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8" name="Google Shape;228;p2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9" name="Google Shape;229;p2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0" name="Google Shape;230;p26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">
  <p:cSld name="Filmina - Conceptos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6" name="Google Shape;236;p2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37" name="Google Shape;237;p2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2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28"/>
          <p:cNvSpPr txBox="1"/>
          <p:nvPr/>
        </p:nvSpPr>
        <p:spPr>
          <a:xfrm flipH="1">
            <a:off x="76325" y="0"/>
            <a:ext cx="882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Prog. Orientada a Objetos</a:t>
            </a:r>
            <a:endParaRPr/>
          </a:p>
        </p:txBody>
      </p:sp>
      <p:sp>
        <p:nvSpPr>
          <p:cNvPr id="251" name="Google Shape;251;p29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Polimorfismo + Repaso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Diagramas de Clase</a:t>
            </a:r>
            <a:endParaRPr/>
          </a:p>
        </p:txBody>
      </p:sp>
      <p:sp>
        <p:nvSpPr>
          <p:cNvPr id="310" name="Google Shape;310;p3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 una de las formas de entender un sistema sin tener que ver el código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Sobre todo cuando tenemos miles de líneas de código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Plantear el diagrama de antemano es una buena práctica para poder organizar mejor el código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Aunque a veces tenemos que ir y venir para acomodar las cosas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Una solución bien planteada es mucho más fácil de implementar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Cuando tenemos un sistema real, si no hacemos un planteo de antemano, la organización del equipo desaparece y el desarrollo se torna un caos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Polimorfismo</a:t>
            </a:r>
            <a:endParaRPr/>
          </a:p>
        </p:txBody>
      </p:sp>
      <p:sp>
        <p:nvSpPr>
          <p:cNvPr id="316" name="Google Shape;316;p3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Suponer dos clases: AutoCarreras y AutoCiudad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Ambos son autos → heredan de Auto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Ambos pueden acelerar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Sin embargo → aceleran </a:t>
            </a:r>
            <a:r>
              <a:rPr i="1" lang="en"/>
              <a:t>diferente</a:t>
            </a:r>
            <a:endParaRPr i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clase padre Auto definen el método “acelerar”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Pero las clases hijas lo </a:t>
            </a:r>
            <a:r>
              <a:rPr i="1" lang="en"/>
              <a:t>redefinen</a:t>
            </a:r>
            <a:endParaRPr i="1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Concretamente, definen en el código un método con el mismo nombre que en la clase padre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</a:t>
            </a:r>
            <a:endParaRPr/>
          </a:p>
        </p:txBody>
      </p:sp>
      <p:sp>
        <p:nvSpPr>
          <p:cNvPr id="322" name="Google Shape;322;p4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Evitar </a:t>
            </a:r>
            <a:r>
              <a:rPr i="1" lang="en"/>
              <a:t>siempre </a:t>
            </a:r>
            <a:r>
              <a:rPr lang="en"/>
              <a:t>duplicar el código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/>
              <a:t>Tener cuidado cuando se usa herencia, </a:t>
            </a:r>
            <a:r>
              <a:rPr i="1" lang="en"/>
              <a:t>no forzarla</a:t>
            </a:r>
            <a:endParaRPr i="1"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Un auto y un avión tienen patente, pero no tiene nada que ver una cosa con la otra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Herencia hace que de una clase padre, se le transfiera a la clase hija todo lo que sea </a:t>
            </a:r>
            <a:r>
              <a:rPr i="1" lang="en"/>
              <a:t>public</a:t>
            </a:r>
            <a:r>
              <a:rPr lang="en"/>
              <a:t> y </a:t>
            </a:r>
            <a:r>
              <a:rPr i="1" lang="en"/>
              <a:t>protected</a:t>
            </a:r>
            <a:r>
              <a:rPr lang="en"/>
              <a:t> → a veces puede que traigamos cosas que no necesitamos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Tomarse el tiempo necesario para plantear correctamente la solución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Cuanto más tiempo le dediquen al diagrama, más problemas se van a evitar en el código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Ejercicios</a:t>
            </a:r>
            <a:endParaRPr/>
          </a:p>
        </p:txBody>
      </p:sp>
      <p:sp>
        <p:nvSpPr>
          <p:cNvPr id="328" name="Google Shape;328;p41"/>
          <p:cNvSpPr txBox="1"/>
          <p:nvPr>
            <p:ph type="ctrTitle"/>
          </p:nvPr>
        </p:nvSpPr>
        <p:spPr>
          <a:xfrm>
            <a:off x="92375" y="7620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Prog. Orientada a Objetos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En Clase</a:t>
            </a:r>
            <a:endParaRPr/>
          </a:p>
        </p:txBody>
      </p:sp>
      <p:sp>
        <p:nvSpPr>
          <p:cNvPr id="334" name="Google Shape;334;p42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 1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Iniciar proyecto NPM y 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Plantear diagrama de clases para clases Auto y AutoCarreras redefiniendo métodos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Implementar el código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Subir a GitHub y avisar por Slack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 2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Idem ejercicio anterior, pero proponiendo un ejercicio que emplee una clase padre y dos clases hijas → usando </a:t>
            </a:r>
            <a:r>
              <a:rPr i="1" lang="en"/>
              <a:t>polimorfismo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Subir a GitHub y avisar por Slack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Fuera de Clase</a:t>
            </a:r>
            <a:endParaRPr/>
          </a:p>
        </p:txBody>
      </p:sp>
      <p:sp>
        <p:nvSpPr>
          <p:cNvPr id="340" name="Google Shape;340;p43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Iniciar proyecto NPM y 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Plantear un diagrama de clase con los siguientes requisitos e implementar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Herencia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Composición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Variables protected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Polimorfismo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Métodos privados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Definir tarea NPM para compilar y correr los archivos necesarios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Subir proyecto a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Mandar por Slack el link al proyecto 🤙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Repaso de Herencia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Redefinición de métodos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Ejemplo con Clase Televisor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Repaso de la Semana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Herencia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Composición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Diagramas de Clase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Polimorfismo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Recomendaciones Generales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Ejercicios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de Herencia</a:t>
            </a:r>
            <a:endParaRPr/>
          </a:p>
        </p:txBody>
      </p:sp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Cuando tenemos dos clases con variables y métodos similares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Las cosas en común ponerlas en una superclase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Las dos clases originales extenderán la superclase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Sirve para evitar que dupliquemos el código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Por lo tanto → para escribir menos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Código más claro y prolijo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Variables </a:t>
            </a:r>
            <a:r>
              <a:rPr i="1" lang="en"/>
              <a:t>protected </a:t>
            </a:r>
            <a:r>
              <a:rPr lang="en"/>
              <a:t>→ privadas salvo para subclases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constructor de la subclase </a:t>
            </a:r>
            <a:r>
              <a:rPr i="1" lang="en"/>
              <a:t>debe </a:t>
            </a:r>
            <a:r>
              <a:rPr lang="en"/>
              <a:t>incluir una llamada al constructor de la superclase → </a:t>
            </a:r>
            <a:r>
              <a:rPr i="1" lang="en"/>
              <a:t>super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caso de no incluirla → </a:t>
            </a:r>
            <a:r>
              <a:rPr i="1" lang="en"/>
              <a:t>tsc </a:t>
            </a:r>
            <a:r>
              <a:rPr lang="en"/>
              <a:t>se queja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Redefinición de Métodos</a:t>
            </a:r>
            <a:endParaRPr/>
          </a:p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Cuando una clase hereda de otra, nos traemos los métodos y variables de dicha clase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Pero también se pueden redefinir los métodos de la clase padre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Suponer la clase Auto, y la clase AutoDeportivo que hereda de Auto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Ambos pueden acelerar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Sin embargo, aceleran </a:t>
            </a:r>
            <a:r>
              <a:rPr i="1" lang="en"/>
              <a:t>diferente</a:t>
            </a:r>
            <a:endParaRPr i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Otro ejemplo, un teléfono de hace diez años con cámara, y un teléfono nuevo con cámara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Ambos pueden sacar fotos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Sin embargo, uno saca mejores fotos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Redefinición - Clase Auto</a:t>
            </a:r>
            <a:endParaRPr/>
          </a:p>
        </p:txBody>
      </p:sp>
      <p:sp>
        <p:nvSpPr>
          <p:cNvPr id="275" name="Google Shape;275;p33"/>
          <p:cNvSpPr txBox="1"/>
          <p:nvPr/>
        </p:nvSpPr>
        <p:spPr>
          <a:xfrm>
            <a:off x="256550" y="1559075"/>
            <a:ext cx="3901200" cy="29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    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acelerar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33"/>
          <p:cNvSpPr txBox="1"/>
          <p:nvPr/>
        </p:nvSpPr>
        <p:spPr>
          <a:xfrm>
            <a:off x="4479900" y="1559075"/>
            <a:ext cx="4191000" cy="297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AutoDeportivo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acelerar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velocidadActual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33"/>
          <p:cNvSpPr txBox="1"/>
          <p:nvPr/>
        </p:nvSpPr>
        <p:spPr>
          <a:xfrm>
            <a:off x="256550" y="4737275"/>
            <a:ext cx="4272600" cy="183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primerAuto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'Ford'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'Fiesta'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superAuto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AutoDeportivo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'Ford'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'Mustang'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primerAuto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acelerar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superAuto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acelerar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primerAuto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superAuto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8" name="Google Shape;2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375" y="4737275"/>
            <a:ext cx="4191000" cy="48577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9" name="Google Shape;279;p33"/>
          <p:cNvSpPr txBox="1"/>
          <p:nvPr/>
        </p:nvSpPr>
        <p:spPr>
          <a:xfrm>
            <a:off x="4774575" y="5624550"/>
            <a:ext cx="42726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Los dos son un Auto, pero reaccionan diferente cuando los aceleramos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80" name="Google Shape;280;p33"/>
          <p:cNvCxnSpPr>
            <a:stCxn id="278" idx="2"/>
            <a:endCxn id="279" idx="0"/>
          </p:cNvCxnSpPr>
          <p:nvPr/>
        </p:nvCxnSpPr>
        <p:spPr>
          <a:xfrm flipH="1" rot="-5400000">
            <a:off x="6710475" y="5423450"/>
            <a:ext cx="401400" cy="600"/>
          </a:xfrm>
          <a:prstGeom prst="bentConnector3">
            <a:avLst>
              <a:gd fmla="val 50012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Redefinición de Métodos</a:t>
            </a:r>
            <a:endParaRPr/>
          </a:p>
        </p:txBody>
      </p:sp>
      <p:sp>
        <p:nvSpPr>
          <p:cNvPr id="286" name="Google Shape;286;p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Cuando invocamos a un método, se arranca de </a:t>
            </a:r>
            <a:r>
              <a:rPr i="1" lang="en"/>
              <a:t>abajo hacia arriba</a:t>
            </a:r>
            <a:r>
              <a:rPr lang="en"/>
              <a:t> → arranca en los hijos, para terminar en el padre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el ejemplo anterior, cuando invocamos al método “acelerar”, si la clase AutoDeportivo no definiese nada → se llama al “acelerar” de la clase padre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idea central es entender que ambas clases son un auto, pero reaccionan diferente al acelerarlos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Este concepto se llama </a:t>
            </a:r>
            <a:r>
              <a:rPr i="1" lang="en"/>
              <a:t>Polimorfismo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La idea concreta es mucho más sencilla que la sensación que transmite el nombre del concepto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Prog. Orientada a Objetos</a:t>
            </a:r>
            <a:endParaRPr/>
          </a:p>
        </p:txBody>
      </p:sp>
      <p:sp>
        <p:nvSpPr>
          <p:cNvPr id="292" name="Google Shape;292;p35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Repaso de la Semana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de la Semana - Herencia </a:t>
            </a:r>
            <a:endParaRPr/>
          </a:p>
        </p:txBody>
      </p:sp>
      <p:sp>
        <p:nvSpPr>
          <p:cNvPr id="298" name="Google Shape;298;p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Cuando tenemos dos clases con variables y métodos similares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Las cosas en común ponerlas en una superclase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Las dos clases originales extenderán la superclase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Sirve para evitar que dupliquemos el código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Por lo tanto → para escribir menos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Código más claro y prolijo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Variables </a:t>
            </a:r>
            <a:r>
              <a:rPr i="1" lang="en"/>
              <a:t>protected </a:t>
            </a:r>
            <a:r>
              <a:rPr lang="en"/>
              <a:t>→ privadas salvo para subclases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constructor de la subclase </a:t>
            </a:r>
            <a:r>
              <a:rPr i="1" lang="en"/>
              <a:t>debe </a:t>
            </a:r>
            <a:r>
              <a:rPr lang="en"/>
              <a:t>incluir una llamada al constructor de la superclase → </a:t>
            </a:r>
            <a:r>
              <a:rPr i="1" lang="en"/>
              <a:t>super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caso de no incluirla → </a:t>
            </a:r>
            <a:r>
              <a:rPr i="1" lang="en"/>
              <a:t>tsc </a:t>
            </a:r>
            <a:r>
              <a:rPr lang="en"/>
              <a:t>se queja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Composición</a:t>
            </a:r>
            <a:endParaRPr/>
          </a:p>
        </p:txBody>
      </p:sp>
      <p:sp>
        <p:nvSpPr>
          <p:cNvPr id="304" name="Google Shape;304;p3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 cuando una clase más compleja está compuesta por clases más sencillas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otras palabras, cuando una variable interna de una clase no es un tipo básico, sino otra clase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caso de elegir entre herencia y composición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Pensar en escribir la menor cantidad de código posible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Pero también evitar exponer funcionalidad no pretendida → no abusar de la herencia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Ejemplo: un auto está compuesto por ruedas, motor, puertas, etc.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FS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