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0" r:id="rId4"/>
    <p:sldMasterId id="214748370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797dc6724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2797dc6724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2797dc6724_0_5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g12797dc6724_0_5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g12797dc6724_0_5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2797dc672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2797dc672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2797dc6724_0_5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2797dc6724_0_5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Ejecutar el paquete en el path donde almacenamos los scripts</a:t>
            </a:r>
            <a:endParaRPr/>
          </a:p>
        </p:txBody>
      </p:sp>
      <p:sp>
        <p:nvSpPr>
          <p:cNvPr id="558" name="Google Shape;558;g12797dc6724_0_53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419"/>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2797dc6724_1_2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12797dc6724_1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2797dc6724_1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2797dc6724_1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2797dc6724_1_4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2797dc6724_1_4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12797dc6724_1_48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419"/>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2797dc6724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2797dc6724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3290193e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3290193e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2797dc672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2797dc672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2797dc6724_0_5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2797dc6724_0_5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12797dc6724_0_50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419"/>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2797dc6724_0_5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2797dc6724_0_5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12797dc6724_0_52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419"/>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2797dc6724_0_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2797dc6724_0_5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12797dc6724_0_51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2797dc6724_0_5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2797dc6724_0_5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12797dc6724_0_53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419"/>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2797dc6724_0_5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2797dc6724_0_5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12797dc6724_0_54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419"/>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 name="Shape 14"/>
        <p:cNvGrpSpPr/>
        <p:nvPr/>
      </p:nvGrpSpPr>
      <p:grpSpPr>
        <a:xfrm>
          <a:off x="0" y="0"/>
          <a:ext cx="0" cy="0"/>
          <a:chOff x="0" y="0"/>
          <a:chExt cx="0" cy="0"/>
        </a:xfrm>
      </p:grpSpPr>
      <p:sp>
        <p:nvSpPr>
          <p:cNvPr id="15" name="Google Shape;15;p2"/>
          <p:cNvSpPr/>
          <p:nvPr/>
        </p:nvSpPr>
        <p:spPr>
          <a:xfrm flipH="1" rot="10800000">
            <a:off x="1525" y="506"/>
            <a:ext cx="2220900" cy="172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6" name="Google Shape;16;p2"/>
          <p:cNvGrpSpPr/>
          <p:nvPr/>
        </p:nvGrpSpPr>
        <p:grpSpPr>
          <a:xfrm>
            <a:off x="-1300" y="39"/>
            <a:ext cx="9146775" cy="5143447"/>
            <a:chOff x="-1300" y="52"/>
            <a:chExt cx="9146775" cy="6857929"/>
          </a:xfrm>
        </p:grpSpPr>
        <p:sp>
          <p:nvSpPr>
            <p:cNvPr id="17" name="Google Shape;17;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 name="Google Shape;18;p2"/>
            <p:cNvGrpSpPr/>
            <p:nvPr/>
          </p:nvGrpSpPr>
          <p:grpSpPr>
            <a:xfrm rot="10800000">
              <a:off x="-1300" y="4051474"/>
              <a:ext cx="9143950" cy="2806507"/>
              <a:chOff x="0" y="275"/>
              <a:chExt cx="9143950" cy="381817"/>
            </a:xfrm>
          </p:grpSpPr>
          <p:sp>
            <p:nvSpPr>
              <p:cNvPr id="19" name="Google Shape;19;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 name="Google Shape;20;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 name="Google Shape;21;p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 name="Google Shape;22;p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3" name="Google Shape;23;p2"/>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4" name="Shape 104"/>
        <p:cNvGrpSpPr/>
        <p:nvPr/>
      </p:nvGrpSpPr>
      <p:grpSpPr>
        <a:xfrm>
          <a:off x="0" y="0"/>
          <a:ext cx="0" cy="0"/>
          <a:chOff x="0" y="0"/>
          <a:chExt cx="0" cy="0"/>
        </a:xfrm>
      </p:grpSpPr>
      <p:sp>
        <p:nvSpPr>
          <p:cNvPr id="105" name="Google Shape;105;p11"/>
          <p:cNvSpPr/>
          <p:nvPr/>
        </p:nvSpPr>
        <p:spPr>
          <a:xfrm>
            <a:off x="-25" y="5066212"/>
            <a:ext cx="9144000" cy="109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6" name="Google Shape;106;p11"/>
          <p:cNvSpPr/>
          <p:nvPr/>
        </p:nvSpPr>
        <p:spPr>
          <a:xfrm flipH="1">
            <a:off x="8440500" y="4961325"/>
            <a:ext cx="703500" cy="2145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7" name="Google Shape;107;p1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08" name="Google Shape;108;p1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9" name="Google Shape;109;p11"/>
          <p:cNvGrpSpPr/>
          <p:nvPr/>
        </p:nvGrpSpPr>
        <p:grpSpPr>
          <a:xfrm>
            <a:off x="0" y="206"/>
            <a:ext cx="9143950" cy="360281"/>
            <a:chOff x="0" y="275"/>
            <a:chExt cx="9143950" cy="480375"/>
          </a:xfrm>
        </p:grpSpPr>
        <p:sp>
          <p:nvSpPr>
            <p:cNvPr id="110" name="Google Shape;110;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1" name="Google Shape;111;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2" name="Google Shape;112;p11"/>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113" name="Google Shape;113;p11"/>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4" name="Shape 114"/>
        <p:cNvGrpSpPr/>
        <p:nvPr/>
      </p:nvGrpSpPr>
      <p:grpSpPr>
        <a:xfrm>
          <a:off x="0" y="0"/>
          <a:ext cx="0" cy="0"/>
          <a:chOff x="0" y="0"/>
          <a:chExt cx="0" cy="0"/>
        </a:xfrm>
      </p:grpSpPr>
      <p:sp>
        <p:nvSpPr>
          <p:cNvPr id="115" name="Google Shape;115;p12"/>
          <p:cNvSpPr txBox="1"/>
          <p:nvPr>
            <p:ph type="title"/>
          </p:nvPr>
        </p:nvSpPr>
        <p:spPr>
          <a:xfrm>
            <a:off x="623888" y="882254"/>
            <a:ext cx="7886700" cy="21396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2"/>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12"/>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19" name="Google Shape;119;p12"/>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0" name="Shape 120"/>
        <p:cNvGrpSpPr/>
        <p:nvPr/>
      </p:nvGrpSpPr>
      <p:grpSpPr>
        <a:xfrm>
          <a:off x="0" y="0"/>
          <a:ext cx="0" cy="0"/>
          <a:chOff x="0" y="0"/>
          <a:chExt cx="0" cy="0"/>
        </a:xfrm>
      </p:grpSpPr>
      <p:sp>
        <p:nvSpPr>
          <p:cNvPr id="121" name="Google Shape;121;p13"/>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13"/>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3" name="Google Shape;123;p13"/>
          <p:cNvSpPr txBox="1"/>
          <p:nvPr>
            <p:ph idx="2" type="body"/>
          </p:nvPr>
        </p:nvSpPr>
        <p:spPr>
          <a:xfrm>
            <a:off x="46291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4" name="Google Shape;124;p13"/>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26" name="Google Shape;126;p13"/>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7" name="Shape 127"/>
        <p:cNvGrpSpPr/>
        <p:nvPr/>
      </p:nvGrpSpPr>
      <p:grpSpPr>
        <a:xfrm>
          <a:off x="0" y="0"/>
          <a:ext cx="0" cy="0"/>
          <a:chOff x="0" y="0"/>
          <a:chExt cx="0" cy="0"/>
        </a:xfrm>
      </p:grpSpPr>
      <p:sp>
        <p:nvSpPr>
          <p:cNvPr id="128" name="Google Shape;128;p14"/>
          <p:cNvSpPr txBox="1"/>
          <p:nvPr>
            <p:ph type="title"/>
          </p:nvPr>
        </p:nvSpPr>
        <p:spPr>
          <a:xfrm>
            <a:off x="782241" y="93150"/>
            <a:ext cx="7886700" cy="8085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14"/>
          <p:cNvSpPr txBox="1"/>
          <p:nvPr>
            <p:ph idx="1" type="body"/>
          </p:nvPr>
        </p:nvSpPr>
        <p:spPr>
          <a:xfrm>
            <a:off x="629850" y="808182"/>
            <a:ext cx="38682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0" name="Google Shape;130;p14"/>
          <p:cNvSpPr txBox="1"/>
          <p:nvPr>
            <p:ph idx="2" type="body"/>
          </p:nvPr>
        </p:nvSpPr>
        <p:spPr>
          <a:xfrm>
            <a:off x="629850" y="2735386"/>
            <a:ext cx="38682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 name="Google Shape;131;p14"/>
          <p:cNvSpPr txBox="1"/>
          <p:nvPr>
            <p:ph idx="3" type="body"/>
          </p:nvPr>
        </p:nvSpPr>
        <p:spPr>
          <a:xfrm>
            <a:off x="4629150" y="808182"/>
            <a:ext cx="38874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2" name="Google Shape;132;p14"/>
          <p:cNvSpPr txBox="1"/>
          <p:nvPr>
            <p:ph idx="4" type="body"/>
          </p:nvPr>
        </p:nvSpPr>
        <p:spPr>
          <a:xfrm>
            <a:off x="4629154" y="2735386"/>
            <a:ext cx="38874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3" name="Google Shape;133;p14"/>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35" name="Google Shape;135;p14"/>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36" name="Shape 136"/>
        <p:cNvGrpSpPr/>
        <p:nvPr/>
      </p:nvGrpSpPr>
      <p:grpSpPr>
        <a:xfrm>
          <a:off x="0" y="0"/>
          <a:ext cx="0" cy="0"/>
          <a:chOff x="0" y="0"/>
          <a:chExt cx="0" cy="0"/>
        </a:xfrm>
      </p:grpSpPr>
      <p:sp>
        <p:nvSpPr>
          <p:cNvPr id="137" name="Google Shape;137;p15"/>
          <p:cNvSpPr txBox="1"/>
          <p:nvPr>
            <p:ph type="title"/>
          </p:nvPr>
        </p:nvSpPr>
        <p:spPr>
          <a:xfrm>
            <a:off x="628650" y="675000"/>
            <a:ext cx="7886700" cy="8544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5"/>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40" name="Google Shape;140;p15"/>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1" name="Shape 141"/>
        <p:cNvGrpSpPr/>
        <p:nvPr/>
      </p:nvGrpSpPr>
      <p:grpSpPr>
        <a:xfrm>
          <a:off x="0" y="0"/>
          <a:ext cx="0" cy="0"/>
          <a:chOff x="0" y="0"/>
          <a:chExt cx="0" cy="0"/>
        </a:xfrm>
      </p:grpSpPr>
      <p:sp>
        <p:nvSpPr>
          <p:cNvPr id="142" name="Google Shape;142;p16"/>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4" name="Shape 144"/>
        <p:cNvGrpSpPr/>
        <p:nvPr/>
      </p:nvGrpSpPr>
      <p:grpSpPr>
        <a:xfrm>
          <a:off x="0" y="0"/>
          <a:ext cx="0" cy="0"/>
          <a:chOff x="0" y="0"/>
          <a:chExt cx="0" cy="0"/>
        </a:xfrm>
      </p:grpSpPr>
      <p:sp>
        <p:nvSpPr>
          <p:cNvPr id="145" name="Google Shape;145;p17"/>
          <p:cNvSpPr txBox="1"/>
          <p:nvPr>
            <p:ph type="title"/>
          </p:nvPr>
        </p:nvSpPr>
        <p:spPr>
          <a:xfrm>
            <a:off x="629841" y="740569"/>
            <a:ext cx="2949300" cy="802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17"/>
          <p:cNvSpPr txBox="1"/>
          <p:nvPr>
            <p:ph idx="1" type="body"/>
          </p:nvPr>
        </p:nvSpPr>
        <p:spPr>
          <a:xfrm>
            <a:off x="3887391" y="740569"/>
            <a:ext cx="4629300" cy="41172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7" name="Google Shape;147;p17"/>
          <p:cNvSpPr txBox="1"/>
          <p:nvPr>
            <p:ph idx="2" type="body"/>
          </p:nvPr>
        </p:nvSpPr>
        <p:spPr>
          <a:xfrm>
            <a:off x="629841" y="1543050"/>
            <a:ext cx="2949300" cy="3314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8" name="Google Shape;148;p17"/>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1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50" name="Google Shape;150;p17"/>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1" name="Shape 151"/>
        <p:cNvGrpSpPr/>
        <p:nvPr/>
      </p:nvGrpSpPr>
      <p:grpSpPr>
        <a:xfrm>
          <a:off x="0" y="0"/>
          <a:ext cx="0" cy="0"/>
          <a:chOff x="0" y="0"/>
          <a:chExt cx="0" cy="0"/>
        </a:xfrm>
      </p:grpSpPr>
      <p:sp>
        <p:nvSpPr>
          <p:cNvPr id="152" name="Google Shape;152;p18"/>
          <p:cNvSpPr txBox="1"/>
          <p:nvPr>
            <p:ph type="title"/>
          </p:nvPr>
        </p:nvSpPr>
        <p:spPr>
          <a:xfrm>
            <a:off x="629841" y="774699"/>
            <a:ext cx="2949300" cy="768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18"/>
          <p:cNvSpPr txBox="1"/>
          <p:nvPr>
            <p:ph idx="1" type="body"/>
          </p:nvPr>
        </p:nvSpPr>
        <p:spPr>
          <a:xfrm>
            <a:off x="629841" y="1543050"/>
            <a:ext cx="2949300" cy="304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4" name="Google Shape;154;p18"/>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1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56" name="Google Shape;156;p18"/>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57" name="Shape 157"/>
        <p:cNvGrpSpPr/>
        <p:nvPr/>
      </p:nvGrpSpPr>
      <p:grpSpPr>
        <a:xfrm>
          <a:off x="0" y="0"/>
          <a:ext cx="0" cy="0"/>
          <a:chOff x="0" y="0"/>
          <a:chExt cx="0" cy="0"/>
        </a:xfrm>
      </p:grpSpPr>
      <p:sp>
        <p:nvSpPr>
          <p:cNvPr id="158" name="Google Shape;158;p19"/>
          <p:cNvSpPr txBox="1"/>
          <p:nvPr>
            <p:ph type="title"/>
          </p:nvPr>
        </p:nvSpPr>
        <p:spPr>
          <a:xfrm>
            <a:off x="628650" y="1503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19"/>
          <p:cNvSpPr txBox="1"/>
          <p:nvPr>
            <p:ph idx="1" type="body"/>
          </p:nvPr>
        </p:nvSpPr>
        <p:spPr>
          <a:xfrm rot="5400000">
            <a:off x="2940300" y="-691650"/>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19"/>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1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62" name="Google Shape;162;p19"/>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3" name="Shape 163"/>
        <p:cNvGrpSpPr/>
        <p:nvPr/>
      </p:nvGrpSpPr>
      <p:grpSpPr>
        <a:xfrm>
          <a:off x="0" y="0"/>
          <a:ext cx="0" cy="0"/>
          <a:chOff x="0" y="0"/>
          <a:chExt cx="0" cy="0"/>
        </a:xfrm>
      </p:grpSpPr>
      <p:sp>
        <p:nvSpPr>
          <p:cNvPr id="164" name="Google Shape;164;p20"/>
          <p:cNvSpPr txBox="1"/>
          <p:nvPr>
            <p:ph type="title"/>
          </p:nvPr>
        </p:nvSpPr>
        <p:spPr>
          <a:xfrm rot="5400000">
            <a:off x="5367450" y="1783800"/>
            <a:ext cx="43242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20"/>
          <p:cNvSpPr txBox="1"/>
          <p:nvPr>
            <p:ph idx="1" type="body"/>
          </p:nvPr>
        </p:nvSpPr>
        <p:spPr>
          <a:xfrm rot="5400000">
            <a:off x="1366875" y="-130800"/>
            <a:ext cx="43242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6" name="Google Shape;166;p20"/>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2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68" name="Google Shape;168;p20"/>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MFS</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grpSp>
        <p:nvGrpSpPr>
          <p:cNvPr id="25" name="Google Shape;25;p3"/>
          <p:cNvGrpSpPr/>
          <p:nvPr/>
        </p:nvGrpSpPr>
        <p:grpSpPr>
          <a:xfrm>
            <a:off x="0" y="206"/>
            <a:ext cx="9143950" cy="360281"/>
            <a:chOff x="0" y="275"/>
            <a:chExt cx="9143950" cy="480375"/>
          </a:xfrm>
        </p:grpSpPr>
        <p:sp>
          <p:nvSpPr>
            <p:cNvPr id="26" name="Google Shape;26;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7" name="Google Shape;27;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28" name="Google Shape;28;p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29" name="Google Shape;29;p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3"/>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3"/>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400">
                <a:solidFill>
                  <a:srgbClr val="FFFFFF"/>
                </a:solidFill>
              </a:rPr>
              <a:t>CFS</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69" name="Shape 169"/>
        <p:cNvGrpSpPr/>
        <p:nvPr/>
      </p:nvGrpSpPr>
      <p:grpSpPr>
        <a:xfrm>
          <a:off x="0" y="0"/>
          <a:ext cx="0" cy="0"/>
          <a:chOff x="0" y="0"/>
          <a:chExt cx="0" cy="0"/>
        </a:xfrm>
      </p:grpSpPr>
      <p:sp>
        <p:nvSpPr>
          <p:cNvPr id="170" name="Google Shape;170;p21"/>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1" name="Google Shape;171;p21"/>
          <p:cNvGrpSpPr/>
          <p:nvPr/>
        </p:nvGrpSpPr>
        <p:grpSpPr>
          <a:xfrm>
            <a:off x="-1300" y="39"/>
            <a:ext cx="9146775" cy="5143447"/>
            <a:chOff x="-1300" y="52"/>
            <a:chExt cx="9146775" cy="6857929"/>
          </a:xfrm>
        </p:grpSpPr>
        <p:sp>
          <p:nvSpPr>
            <p:cNvPr id="172" name="Google Shape;172;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3" name="Google Shape;173;p21"/>
            <p:cNvGrpSpPr/>
            <p:nvPr/>
          </p:nvGrpSpPr>
          <p:grpSpPr>
            <a:xfrm rot="10800000">
              <a:off x="-1300" y="4051474"/>
              <a:ext cx="9143950" cy="2806507"/>
              <a:chOff x="0" y="275"/>
              <a:chExt cx="9143950" cy="381817"/>
            </a:xfrm>
          </p:grpSpPr>
          <p:sp>
            <p:nvSpPr>
              <p:cNvPr id="174" name="Google Shape;174;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5" name="Google Shape;175;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76" name="Google Shape;176;p2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77" name="Google Shape;177;p21"/>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178" name="Google Shape;178;p21"/>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79" name="Shape 179"/>
        <p:cNvGrpSpPr/>
        <p:nvPr/>
      </p:nvGrpSpPr>
      <p:grpSpPr>
        <a:xfrm>
          <a:off x="0" y="0"/>
          <a:ext cx="0" cy="0"/>
          <a:chOff x="0" y="0"/>
          <a:chExt cx="0" cy="0"/>
        </a:xfrm>
      </p:grpSpPr>
      <p:sp>
        <p:nvSpPr>
          <p:cNvPr id="180" name="Google Shape;180;p22"/>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1" name="Google Shape;181;p22"/>
          <p:cNvGrpSpPr/>
          <p:nvPr/>
        </p:nvGrpSpPr>
        <p:grpSpPr>
          <a:xfrm>
            <a:off x="-1300" y="39"/>
            <a:ext cx="9146775" cy="5143447"/>
            <a:chOff x="-1300" y="52"/>
            <a:chExt cx="9146775" cy="6857929"/>
          </a:xfrm>
        </p:grpSpPr>
        <p:sp>
          <p:nvSpPr>
            <p:cNvPr id="182" name="Google Shape;182;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3" name="Google Shape;183;p22"/>
            <p:cNvGrpSpPr/>
            <p:nvPr/>
          </p:nvGrpSpPr>
          <p:grpSpPr>
            <a:xfrm rot="10800000">
              <a:off x="-1300" y="4051474"/>
              <a:ext cx="9143950" cy="2806507"/>
              <a:chOff x="0" y="275"/>
              <a:chExt cx="9143950" cy="381817"/>
            </a:xfrm>
          </p:grpSpPr>
          <p:sp>
            <p:nvSpPr>
              <p:cNvPr id="184" name="Google Shape;184;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5" name="Google Shape;185;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6" name="Google Shape;186;p2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7" name="Google Shape;187;p2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188" name="Google Shape;188;p22"/>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89" name="Shape 189"/>
        <p:cNvGrpSpPr/>
        <p:nvPr/>
      </p:nvGrpSpPr>
      <p:grpSpPr>
        <a:xfrm>
          <a:off x="0" y="0"/>
          <a:ext cx="0" cy="0"/>
          <a:chOff x="0" y="0"/>
          <a:chExt cx="0" cy="0"/>
        </a:xfrm>
      </p:grpSpPr>
      <p:sp>
        <p:nvSpPr>
          <p:cNvPr id="190" name="Google Shape;190;p23"/>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4800">
                <a:solidFill>
                  <a:srgbClr val="FFFFFF"/>
                </a:solidFill>
              </a:rPr>
              <a:t>CFP</a:t>
            </a:r>
            <a:endParaRPr b="1" sz="4800">
              <a:solidFill>
                <a:srgbClr val="FFFFFF"/>
              </a:solidFill>
            </a:endParaRPr>
          </a:p>
          <a:p>
            <a:pPr indent="0" lvl="0" marL="0" rtl="0" algn="l">
              <a:spcBef>
                <a:spcPts val="0"/>
              </a:spcBef>
              <a:spcAft>
                <a:spcPts val="0"/>
              </a:spcAft>
              <a:buNone/>
            </a:pPr>
            <a:r>
              <a:rPr b="1" lang="es-419" sz="3600">
                <a:solidFill>
                  <a:srgbClr val="FFFFFF"/>
                </a:solidFill>
              </a:rPr>
              <a:t>Programador </a:t>
            </a:r>
            <a:endParaRPr b="1" sz="3600">
              <a:solidFill>
                <a:srgbClr val="FFFFFF"/>
              </a:solidFill>
            </a:endParaRPr>
          </a:p>
          <a:p>
            <a:pPr indent="0" lvl="0" marL="0" rtl="0" algn="l">
              <a:spcBef>
                <a:spcPts val="0"/>
              </a:spcBef>
              <a:spcAft>
                <a:spcPts val="0"/>
              </a:spcAft>
              <a:buNone/>
            </a:pPr>
            <a:r>
              <a:rPr b="1" lang="es-419" sz="3600">
                <a:solidFill>
                  <a:srgbClr val="FFFFFF"/>
                </a:solidFill>
              </a:rPr>
              <a:t>full-stack</a:t>
            </a:r>
            <a:endParaRPr b="1" sz="3600">
              <a:solidFill>
                <a:srgbClr val="FFFFFF"/>
              </a:solidFill>
            </a:endParaRPr>
          </a:p>
        </p:txBody>
      </p:sp>
      <p:sp>
        <p:nvSpPr>
          <p:cNvPr id="191" name="Google Shape;191;p23"/>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2" name="Google Shape;192;p23"/>
          <p:cNvGrpSpPr/>
          <p:nvPr/>
        </p:nvGrpSpPr>
        <p:grpSpPr>
          <a:xfrm>
            <a:off x="-1300" y="39"/>
            <a:ext cx="9146775" cy="5143447"/>
            <a:chOff x="-1300" y="52"/>
            <a:chExt cx="9146775" cy="6857929"/>
          </a:xfrm>
        </p:grpSpPr>
        <p:sp>
          <p:nvSpPr>
            <p:cNvPr id="193" name="Google Shape;193;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4" name="Google Shape;194;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5" name="Google Shape;195;p23"/>
            <p:cNvGrpSpPr/>
            <p:nvPr/>
          </p:nvGrpSpPr>
          <p:grpSpPr>
            <a:xfrm rot="10800000">
              <a:off x="-1300" y="4051474"/>
              <a:ext cx="9143950" cy="2806507"/>
              <a:chOff x="0" y="275"/>
              <a:chExt cx="9143950" cy="381817"/>
            </a:xfrm>
          </p:grpSpPr>
          <p:sp>
            <p:nvSpPr>
              <p:cNvPr id="196" name="Google Shape;196;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7" name="Google Shape;197;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8" name="Google Shape;198;p23"/>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9" name="Google Shape;199;p23"/>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00" name="Google Shape;200;p23"/>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1" name="Shape 201"/>
        <p:cNvGrpSpPr/>
        <p:nvPr/>
      </p:nvGrpSpPr>
      <p:grpSpPr>
        <a:xfrm>
          <a:off x="0" y="0"/>
          <a:ext cx="0" cy="0"/>
          <a:chOff x="0" y="0"/>
          <a:chExt cx="0" cy="0"/>
        </a:xfrm>
      </p:grpSpPr>
      <p:sp>
        <p:nvSpPr>
          <p:cNvPr id="202" name="Google Shape;202;p2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3" name="Google Shape;203;p24"/>
          <p:cNvGrpSpPr/>
          <p:nvPr/>
        </p:nvGrpSpPr>
        <p:grpSpPr>
          <a:xfrm>
            <a:off x="-1300" y="39"/>
            <a:ext cx="9146775" cy="5143447"/>
            <a:chOff x="-1300" y="52"/>
            <a:chExt cx="9146775" cy="6857929"/>
          </a:xfrm>
        </p:grpSpPr>
        <p:sp>
          <p:nvSpPr>
            <p:cNvPr id="204" name="Google Shape;204;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5" name="Google Shape;205;p24"/>
            <p:cNvGrpSpPr/>
            <p:nvPr/>
          </p:nvGrpSpPr>
          <p:grpSpPr>
            <a:xfrm rot="10800000">
              <a:off x="-1300" y="4051474"/>
              <a:ext cx="9143950" cy="2806507"/>
              <a:chOff x="0" y="275"/>
              <a:chExt cx="9143950" cy="381817"/>
            </a:xfrm>
          </p:grpSpPr>
          <p:sp>
            <p:nvSpPr>
              <p:cNvPr id="206" name="Google Shape;206;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7" name="Google Shape;207;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8" name="Google Shape;208;p2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9" name="Google Shape;209;p2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10" name="Google Shape;210;p24"/>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1" name="Shape 211"/>
        <p:cNvGrpSpPr/>
        <p:nvPr/>
      </p:nvGrpSpPr>
      <p:grpSpPr>
        <a:xfrm>
          <a:off x="0" y="0"/>
          <a:ext cx="0" cy="0"/>
          <a:chOff x="0" y="0"/>
          <a:chExt cx="0" cy="0"/>
        </a:xfrm>
      </p:grpSpPr>
      <p:sp>
        <p:nvSpPr>
          <p:cNvPr id="212" name="Google Shape;212;p25"/>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3" name="Google Shape;213;p25"/>
          <p:cNvGrpSpPr/>
          <p:nvPr/>
        </p:nvGrpSpPr>
        <p:grpSpPr>
          <a:xfrm>
            <a:off x="-1300" y="39"/>
            <a:ext cx="9146775" cy="5143447"/>
            <a:chOff x="-1300" y="52"/>
            <a:chExt cx="9146775" cy="6857929"/>
          </a:xfrm>
        </p:grpSpPr>
        <p:sp>
          <p:nvSpPr>
            <p:cNvPr id="214" name="Google Shape;214;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5" name="Google Shape;215;p25"/>
            <p:cNvGrpSpPr/>
            <p:nvPr/>
          </p:nvGrpSpPr>
          <p:grpSpPr>
            <a:xfrm rot="10800000">
              <a:off x="-1300" y="4051474"/>
              <a:ext cx="9143950" cy="2806507"/>
              <a:chOff x="0" y="275"/>
              <a:chExt cx="9143950" cy="381817"/>
            </a:xfrm>
          </p:grpSpPr>
          <p:sp>
            <p:nvSpPr>
              <p:cNvPr id="216" name="Google Shape;216;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7" name="Google Shape;217;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8" name="Google Shape;218;p25"/>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9" name="Google Shape;219;p25"/>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20" name="Google Shape;220;p25"/>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1" name="Shape 221"/>
        <p:cNvGrpSpPr/>
        <p:nvPr/>
      </p:nvGrpSpPr>
      <p:grpSpPr>
        <a:xfrm>
          <a:off x="0" y="0"/>
          <a:ext cx="0" cy="0"/>
          <a:chOff x="0" y="0"/>
          <a:chExt cx="0" cy="0"/>
        </a:xfrm>
      </p:grpSpPr>
      <p:sp>
        <p:nvSpPr>
          <p:cNvPr id="222" name="Google Shape;222;p26"/>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3" name="Google Shape;223;p26"/>
          <p:cNvGrpSpPr/>
          <p:nvPr/>
        </p:nvGrpSpPr>
        <p:grpSpPr>
          <a:xfrm>
            <a:off x="-1300" y="39"/>
            <a:ext cx="9146775" cy="5143447"/>
            <a:chOff x="-1300" y="52"/>
            <a:chExt cx="9146775" cy="6857929"/>
          </a:xfrm>
        </p:grpSpPr>
        <p:sp>
          <p:nvSpPr>
            <p:cNvPr id="224" name="Google Shape;224;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5" name="Google Shape;225;p26"/>
            <p:cNvGrpSpPr/>
            <p:nvPr/>
          </p:nvGrpSpPr>
          <p:grpSpPr>
            <a:xfrm rot="10800000">
              <a:off x="-1300" y="4051474"/>
              <a:ext cx="9143950" cy="2806507"/>
              <a:chOff x="0" y="275"/>
              <a:chExt cx="9143950" cy="381817"/>
            </a:xfrm>
          </p:grpSpPr>
          <p:sp>
            <p:nvSpPr>
              <p:cNvPr id="226" name="Google Shape;226;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7" name="Google Shape;227;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8" name="Google Shape;228;p2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9" name="Google Shape;229;p2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30" name="Google Shape;230;p26"/>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
  <p:cSld name="Filmina - Conceptos_1">
    <p:spTree>
      <p:nvGrpSpPr>
        <p:cNvPr id="231" name="Shape 231"/>
        <p:cNvGrpSpPr/>
        <p:nvPr/>
      </p:nvGrpSpPr>
      <p:grpSpPr>
        <a:xfrm>
          <a:off x="0" y="0"/>
          <a:ext cx="0" cy="0"/>
          <a:chOff x="0" y="0"/>
          <a:chExt cx="0" cy="0"/>
        </a:xfrm>
      </p:grpSpPr>
      <p:sp>
        <p:nvSpPr>
          <p:cNvPr id="232" name="Google Shape;232;p27"/>
          <p:cNvSpPr/>
          <p:nvPr/>
        </p:nvSpPr>
        <p:spPr>
          <a:xfrm>
            <a:off x="-25" y="5066213"/>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27"/>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34" name="Google Shape;234;p2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5" name="Google Shape;235;p2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grpSp>
        <p:nvGrpSpPr>
          <p:cNvPr id="236" name="Google Shape;236;p27"/>
          <p:cNvGrpSpPr/>
          <p:nvPr/>
        </p:nvGrpSpPr>
        <p:grpSpPr>
          <a:xfrm>
            <a:off x="0" y="206"/>
            <a:ext cx="9143950" cy="360281"/>
            <a:chOff x="0" y="275"/>
            <a:chExt cx="9143950" cy="480375"/>
          </a:xfrm>
        </p:grpSpPr>
        <p:sp>
          <p:nvSpPr>
            <p:cNvPr id="237" name="Google Shape;237;p2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2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39" name="Google Shape;239;p27"/>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419" sz="2400" u="none" cap="none" strike="noStrike">
                <a:solidFill>
                  <a:srgbClr val="FFFFFF"/>
                </a:solidFill>
                <a:latin typeface="Arial"/>
                <a:ea typeface="Arial"/>
                <a:cs typeface="Arial"/>
                <a:sym typeface="Arial"/>
              </a:rPr>
              <a:t>CFP</a:t>
            </a:r>
            <a:endParaRPr b="1" i="0" sz="2400" u="none" cap="none" strike="noStrike">
              <a:solidFill>
                <a:srgbClr val="FFFFFF"/>
              </a:solidFill>
              <a:latin typeface="Arial"/>
              <a:ea typeface="Arial"/>
              <a:cs typeface="Arial"/>
              <a:sym typeface="Arial"/>
            </a:endParaRPr>
          </a:p>
        </p:txBody>
      </p:sp>
      <p:sp>
        <p:nvSpPr>
          <p:cNvPr id="240" name="Google Shape;240;p27"/>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1" name="Shape 241"/>
        <p:cNvGrpSpPr/>
        <p:nvPr/>
      </p:nvGrpSpPr>
      <p:grpSpPr>
        <a:xfrm>
          <a:off x="0" y="0"/>
          <a:ext cx="0" cy="0"/>
          <a:chOff x="0" y="0"/>
          <a:chExt cx="0" cy="0"/>
        </a:xfrm>
      </p:grpSpPr>
      <p:sp>
        <p:nvSpPr>
          <p:cNvPr id="242" name="Google Shape;242;p28"/>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3" name="Google Shape;243;p28"/>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244" name="Google Shape;244;p28"/>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
        <p:nvSpPr>
          <p:cNvPr id="245" name="Google Shape;245;p28"/>
          <p:cNvSpPr txBox="1"/>
          <p:nvPr/>
        </p:nvSpPr>
        <p:spPr>
          <a:xfrm flipH="1">
            <a:off x="76325" y="0"/>
            <a:ext cx="88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chemeClr val="lt1"/>
                </a:solidFill>
              </a:rPr>
              <a:t>CFS</a:t>
            </a:r>
            <a:endParaRPr b="1" sz="2400">
              <a:solidFill>
                <a:schemeClr val="lt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55" name="Shape 255"/>
        <p:cNvGrpSpPr/>
        <p:nvPr/>
      </p:nvGrpSpPr>
      <p:grpSpPr>
        <a:xfrm>
          <a:off x="0" y="0"/>
          <a:ext cx="0" cy="0"/>
          <a:chOff x="0" y="0"/>
          <a:chExt cx="0" cy="0"/>
        </a:xfrm>
      </p:grpSpPr>
      <p:sp>
        <p:nvSpPr>
          <p:cNvPr id="256" name="Google Shape;256;p30"/>
          <p:cNvSpPr/>
          <p:nvPr/>
        </p:nvSpPr>
        <p:spPr>
          <a:xfrm flipH="1" rot="10800000">
            <a:off x="1525" y="506"/>
            <a:ext cx="2220900" cy="172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57" name="Google Shape;257;p30"/>
          <p:cNvGrpSpPr/>
          <p:nvPr/>
        </p:nvGrpSpPr>
        <p:grpSpPr>
          <a:xfrm>
            <a:off x="-1300" y="39"/>
            <a:ext cx="9146775" cy="5143447"/>
            <a:chOff x="-1300" y="52"/>
            <a:chExt cx="9146775" cy="6857929"/>
          </a:xfrm>
        </p:grpSpPr>
        <p:sp>
          <p:nvSpPr>
            <p:cNvPr id="258" name="Google Shape;258;p30"/>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59" name="Google Shape;259;p30"/>
            <p:cNvGrpSpPr/>
            <p:nvPr/>
          </p:nvGrpSpPr>
          <p:grpSpPr>
            <a:xfrm rot="10800000">
              <a:off x="-1300" y="4051474"/>
              <a:ext cx="9143950" cy="2806507"/>
              <a:chOff x="0" y="275"/>
              <a:chExt cx="9143950" cy="381817"/>
            </a:xfrm>
          </p:grpSpPr>
          <p:sp>
            <p:nvSpPr>
              <p:cNvPr id="260" name="Google Shape;260;p30"/>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61" name="Google Shape;261;p30"/>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62" name="Google Shape;262;p30"/>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3" name="Google Shape;263;p30"/>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CFL</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64" name="Google Shape;264;p30"/>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65" name="Shape 265"/>
        <p:cNvGrpSpPr/>
        <p:nvPr/>
      </p:nvGrpSpPr>
      <p:grpSpPr>
        <a:xfrm>
          <a:off x="0" y="0"/>
          <a:ext cx="0" cy="0"/>
          <a:chOff x="0" y="0"/>
          <a:chExt cx="0" cy="0"/>
        </a:xfrm>
      </p:grpSpPr>
      <p:grpSp>
        <p:nvGrpSpPr>
          <p:cNvPr id="266" name="Google Shape;266;p31"/>
          <p:cNvGrpSpPr/>
          <p:nvPr/>
        </p:nvGrpSpPr>
        <p:grpSpPr>
          <a:xfrm>
            <a:off x="0" y="206"/>
            <a:ext cx="9143950" cy="360281"/>
            <a:chOff x="0" y="275"/>
            <a:chExt cx="9143950" cy="480375"/>
          </a:xfrm>
        </p:grpSpPr>
        <p:sp>
          <p:nvSpPr>
            <p:cNvPr id="267" name="Google Shape;267;p3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68" name="Google Shape;268;p3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269" name="Google Shape;269;p3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270" name="Google Shape;270;p3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1" name="Google Shape;271;p31"/>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2" name="Google Shape;272;p31"/>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400">
                <a:solidFill>
                  <a:srgbClr val="FFFFFF"/>
                </a:solidFill>
              </a:rPr>
              <a:t>CFL</a:t>
            </a:r>
            <a:endParaRPr b="1" sz="240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2" name="Shape 32"/>
        <p:cNvGrpSpPr/>
        <p:nvPr/>
      </p:nvGrpSpPr>
      <p:grpSpPr>
        <a:xfrm>
          <a:off x="0" y="0"/>
          <a:ext cx="0" cy="0"/>
          <a:chOff x="0" y="0"/>
          <a:chExt cx="0" cy="0"/>
        </a:xfrm>
      </p:grpSpPr>
      <p:sp>
        <p:nvSpPr>
          <p:cNvPr id="33" name="Google Shape;33;p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4" name="Google Shape;34;p4"/>
          <p:cNvGrpSpPr/>
          <p:nvPr/>
        </p:nvGrpSpPr>
        <p:grpSpPr>
          <a:xfrm>
            <a:off x="-1300" y="39"/>
            <a:ext cx="9146775" cy="5143447"/>
            <a:chOff x="-1300" y="52"/>
            <a:chExt cx="9146775" cy="6857929"/>
          </a:xfrm>
        </p:grpSpPr>
        <p:sp>
          <p:nvSpPr>
            <p:cNvPr id="35" name="Google Shape;35;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36" name="Google Shape;36;p4"/>
            <p:cNvGrpSpPr/>
            <p:nvPr/>
          </p:nvGrpSpPr>
          <p:grpSpPr>
            <a:xfrm rot="10800000">
              <a:off x="-1300" y="4051474"/>
              <a:ext cx="9143950" cy="2806507"/>
              <a:chOff x="0" y="275"/>
              <a:chExt cx="9143950" cy="381817"/>
            </a:xfrm>
          </p:grpSpPr>
          <p:sp>
            <p:nvSpPr>
              <p:cNvPr id="37" name="Google Shape;37;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8" name="Google Shape;38;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39" name="Google Shape;39;p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0" name="Google Shape;40;p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41" name="Google Shape;41;p4"/>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273" name="Shape 273"/>
        <p:cNvGrpSpPr/>
        <p:nvPr/>
      </p:nvGrpSpPr>
      <p:grpSpPr>
        <a:xfrm>
          <a:off x="0" y="0"/>
          <a:ext cx="0" cy="0"/>
          <a:chOff x="0" y="0"/>
          <a:chExt cx="0" cy="0"/>
        </a:xfrm>
      </p:grpSpPr>
      <p:sp>
        <p:nvSpPr>
          <p:cNvPr id="274" name="Google Shape;274;p32"/>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75" name="Google Shape;275;p32"/>
          <p:cNvGrpSpPr/>
          <p:nvPr/>
        </p:nvGrpSpPr>
        <p:grpSpPr>
          <a:xfrm>
            <a:off x="-1300" y="39"/>
            <a:ext cx="9146775" cy="5143447"/>
            <a:chOff x="-1300" y="52"/>
            <a:chExt cx="9146775" cy="6857929"/>
          </a:xfrm>
        </p:grpSpPr>
        <p:sp>
          <p:nvSpPr>
            <p:cNvPr id="276" name="Google Shape;276;p32"/>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77" name="Google Shape;277;p32"/>
            <p:cNvGrpSpPr/>
            <p:nvPr/>
          </p:nvGrpSpPr>
          <p:grpSpPr>
            <a:xfrm rot="10800000">
              <a:off x="-1300" y="4051474"/>
              <a:ext cx="9143950" cy="2806507"/>
              <a:chOff x="0" y="275"/>
              <a:chExt cx="9143950" cy="381817"/>
            </a:xfrm>
          </p:grpSpPr>
          <p:sp>
            <p:nvSpPr>
              <p:cNvPr id="278" name="Google Shape;278;p32"/>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79" name="Google Shape;279;p32"/>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80" name="Google Shape;280;p3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81" name="Google Shape;281;p3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CFL</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82" name="Google Shape;282;p32"/>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283" name="Shape 283"/>
        <p:cNvGrpSpPr/>
        <p:nvPr/>
      </p:nvGrpSpPr>
      <p:grpSpPr>
        <a:xfrm>
          <a:off x="0" y="0"/>
          <a:ext cx="0" cy="0"/>
          <a:chOff x="0" y="0"/>
          <a:chExt cx="0" cy="0"/>
        </a:xfrm>
      </p:grpSpPr>
      <p:sp>
        <p:nvSpPr>
          <p:cNvPr id="284" name="Google Shape;284;p33"/>
          <p:cNvSpPr/>
          <p:nvPr/>
        </p:nvSpPr>
        <p:spPr>
          <a:xfrm>
            <a:off x="-25" y="5066212"/>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33"/>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286" name="Google Shape;286;p3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7" name="Google Shape;287;p3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grpSp>
        <p:nvGrpSpPr>
          <p:cNvPr id="288" name="Google Shape;288;p33"/>
          <p:cNvGrpSpPr/>
          <p:nvPr/>
        </p:nvGrpSpPr>
        <p:grpSpPr>
          <a:xfrm>
            <a:off x="0" y="206"/>
            <a:ext cx="9143950" cy="360281"/>
            <a:chOff x="0" y="275"/>
            <a:chExt cx="9143950" cy="480375"/>
          </a:xfrm>
        </p:grpSpPr>
        <p:sp>
          <p:nvSpPr>
            <p:cNvPr id="289" name="Google Shape;289;p33"/>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33"/>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291" name="Google Shape;291;p33"/>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400">
                <a:solidFill>
                  <a:srgbClr val="FFFFFF"/>
                </a:solidFill>
              </a:rPr>
              <a:t>CFL</a:t>
            </a:r>
            <a:endParaRPr b="1" sz="2400">
              <a:solidFill>
                <a:srgbClr val="FFFFFF"/>
              </a:solidFill>
            </a:endParaRPr>
          </a:p>
        </p:txBody>
      </p:sp>
      <p:sp>
        <p:nvSpPr>
          <p:cNvPr id="292" name="Google Shape;292;p33"/>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293" name="Shape 293"/>
        <p:cNvGrpSpPr/>
        <p:nvPr/>
      </p:nvGrpSpPr>
      <p:grpSpPr>
        <a:xfrm>
          <a:off x="0" y="0"/>
          <a:ext cx="0" cy="0"/>
          <a:chOff x="0" y="0"/>
          <a:chExt cx="0" cy="0"/>
        </a:xfrm>
      </p:grpSpPr>
      <p:sp>
        <p:nvSpPr>
          <p:cNvPr id="294" name="Google Shape;294;p34"/>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95" name="Google Shape;295;p34"/>
          <p:cNvGrpSpPr/>
          <p:nvPr/>
        </p:nvGrpSpPr>
        <p:grpSpPr>
          <a:xfrm>
            <a:off x="-1300" y="39"/>
            <a:ext cx="9146775" cy="5143447"/>
            <a:chOff x="-1300" y="52"/>
            <a:chExt cx="9146775" cy="6857929"/>
          </a:xfrm>
        </p:grpSpPr>
        <p:sp>
          <p:nvSpPr>
            <p:cNvPr id="296" name="Google Shape;296;p34"/>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97" name="Google Shape;297;p34"/>
            <p:cNvGrpSpPr/>
            <p:nvPr/>
          </p:nvGrpSpPr>
          <p:grpSpPr>
            <a:xfrm rot="10800000">
              <a:off x="-1300" y="4051474"/>
              <a:ext cx="9143950" cy="2806507"/>
              <a:chOff x="0" y="275"/>
              <a:chExt cx="9143950" cy="381817"/>
            </a:xfrm>
          </p:grpSpPr>
          <p:sp>
            <p:nvSpPr>
              <p:cNvPr id="298" name="Google Shape;298;p34"/>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99" name="Google Shape;299;p34"/>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300" name="Google Shape;300;p3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301" name="Google Shape;301;p3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CFL</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302" name="Google Shape;302;p34"/>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303" name="Shape 303"/>
        <p:cNvGrpSpPr/>
        <p:nvPr/>
      </p:nvGrpSpPr>
      <p:grpSpPr>
        <a:xfrm>
          <a:off x="0" y="0"/>
          <a:ext cx="0" cy="0"/>
          <a:chOff x="0" y="0"/>
          <a:chExt cx="0" cy="0"/>
        </a:xfrm>
      </p:grpSpPr>
      <p:sp>
        <p:nvSpPr>
          <p:cNvPr id="304" name="Google Shape;304;p35"/>
          <p:cNvSpPr/>
          <p:nvPr/>
        </p:nvSpPr>
        <p:spPr>
          <a:xfrm>
            <a:off x="-25" y="5066212"/>
            <a:ext cx="9144000" cy="109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305" name="Google Shape;305;p35"/>
          <p:cNvSpPr/>
          <p:nvPr/>
        </p:nvSpPr>
        <p:spPr>
          <a:xfrm flipH="1">
            <a:off x="8440500" y="4961325"/>
            <a:ext cx="703500" cy="2145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306" name="Google Shape;306;p3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307" name="Google Shape;307;p3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08" name="Google Shape;308;p35"/>
          <p:cNvGrpSpPr/>
          <p:nvPr/>
        </p:nvGrpSpPr>
        <p:grpSpPr>
          <a:xfrm>
            <a:off x="0" y="206"/>
            <a:ext cx="9143950" cy="360281"/>
            <a:chOff x="0" y="275"/>
            <a:chExt cx="9143950" cy="480375"/>
          </a:xfrm>
        </p:grpSpPr>
        <p:sp>
          <p:nvSpPr>
            <p:cNvPr id="309" name="Google Shape;309;p3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310" name="Google Shape;310;p35"/>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11" name="Google Shape;311;p35"/>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400">
                <a:solidFill>
                  <a:srgbClr val="FFFFFF"/>
                </a:solidFill>
              </a:rPr>
              <a:t>CFL</a:t>
            </a:r>
            <a:endParaRPr b="1" sz="2400">
              <a:solidFill>
                <a:srgbClr val="FFFFFF"/>
              </a:solidFill>
            </a:endParaRPr>
          </a:p>
        </p:txBody>
      </p:sp>
      <p:sp>
        <p:nvSpPr>
          <p:cNvPr id="312" name="Google Shape;312;p35"/>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313" name="Shape 313"/>
        <p:cNvGrpSpPr/>
        <p:nvPr/>
      </p:nvGrpSpPr>
      <p:grpSpPr>
        <a:xfrm>
          <a:off x="0" y="0"/>
          <a:ext cx="0" cy="0"/>
          <a:chOff x="0" y="0"/>
          <a:chExt cx="0" cy="0"/>
        </a:xfrm>
      </p:grpSpPr>
      <p:sp>
        <p:nvSpPr>
          <p:cNvPr id="314" name="Google Shape;314;p36"/>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15" name="Google Shape;315;p36"/>
          <p:cNvGrpSpPr/>
          <p:nvPr/>
        </p:nvGrpSpPr>
        <p:grpSpPr>
          <a:xfrm>
            <a:off x="-1300" y="39"/>
            <a:ext cx="9146775" cy="5143447"/>
            <a:chOff x="-1300" y="52"/>
            <a:chExt cx="9146775" cy="6857929"/>
          </a:xfrm>
        </p:grpSpPr>
        <p:sp>
          <p:nvSpPr>
            <p:cNvPr id="316" name="Google Shape;316;p3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317" name="Google Shape;317;p36"/>
            <p:cNvGrpSpPr/>
            <p:nvPr/>
          </p:nvGrpSpPr>
          <p:grpSpPr>
            <a:xfrm rot="10800000">
              <a:off x="-1300" y="4051474"/>
              <a:ext cx="9143950" cy="2806507"/>
              <a:chOff x="0" y="275"/>
              <a:chExt cx="9143950" cy="381817"/>
            </a:xfrm>
          </p:grpSpPr>
          <p:sp>
            <p:nvSpPr>
              <p:cNvPr id="318" name="Google Shape;318;p3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19" name="Google Shape;319;p3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320" name="Google Shape;320;p3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321" name="Google Shape;321;p3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CFL</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322" name="Google Shape;322;p36"/>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323" name="Shape 323"/>
        <p:cNvGrpSpPr/>
        <p:nvPr/>
      </p:nvGrpSpPr>
      <p:grpSpPr>
        <a:xfrm>
          <a:off x="0" y="0"/>
          <a:ext cx="0" cy="0"/>
          <a:chOff x="0" y="0"/>
          <a:chExt cx="0" cy="0"/>
        </a:xfrm>
      </p:grpSpPr>
      <p:sp>
        <p:nvSpPr>
          <p:cNvPr id="324" name="Google Shape;324;p3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25" name="Google Shape;325;p37"/>
          <p:cNvGrpSpPr/>
          <p:nvPr/>
        </p:nvGrpSpPr>
        <p:grpSpPr>
          <a:xfrm>
            <a:off x="0" y="206"/>
            <a:ext cx="9143950" cy="360281"/>
            <a:chOff x="0" y="275"/>
            <a:chExt cx="9143950" cy="480375"/>
          </a:xfrm>
        </p:grpSpPr>
        <p:sp>
          <p:nvSpPr>
            <p:cNvPr id="326" name="Google Shape;326;p37"/>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27" name="Google Shape;327;p37"/>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28" name="Google Shape;328;p37"/>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400">
                <a:solidFill>
                  <a:srgbClr val="FFFFFF"/>
                </a:solidFill>
              </a:rPr>
              <a:t>CFL</a:t>
            </a:r>
            <a:endParaRPr b="1" sz="2400">
              <a:solidFill>
                <a:srgbClr val="FFFFFF"/>
              </a:solidFill>
            </a:endParaRPr>
          </a:p>
        </p:txBody>
      </p:sp>
      <p:sp>
        <p:nvSpPr>
          <p:cNvPr id="329" name="Google Shape;329;p37"/>
          <p:cNvSpPr/>
          <p:nvPr/>
        </p:nvSpPr>
        <p:spPr>
          <a:xfrm>
            <a:off x="-25" y="5066212"/>
            <a:ext cx="9144000" cy="109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330" name="Google Shape;330;p37"/>
          <p:cNvSpPr/>
          <p:nvPr/>
        </p:nvSpPr>
        <p:spPr>
          <a:xfrm flipH="1">
            <a:off x="8440500" y="4961325"/>
            <a:ext cx="703500" cy="2145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331" name="Google Shape;331;p37"/>
          <p:cNvSpPr txBox="1"/>
          <p:nvPr>
            <p:ph idx="12" type="sldNum"/>
          </p:nvPr>
        </p:nvSpPr>
        <p:spPr>
          <a:xfrm>
            <a:off x="8515375" y="4931569"/>
            <a:ext cx="6288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332" name="Google Shape;332;p37"/>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333" name="Shape 333"/>
        <p:cNvGrpSpPr/>
        <p:nvPr/>
      </p:nvGrpSpPr>
      <p:grpSpPr>
        <a:xfrm>
          <a:off x="0" y="0"/>
          <a:ext cx="0" cy="0"/>
          <a:chOff x="0" y="0"/>
          <a:chExt cx="0" cy="0"/>
        </a:xfrm>
      </p:grpSpPr>
      <p:sp>
        <p:nvSpPr>
          <p:cNvPr id="334" name="Google Shape;334;p38"/>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4800">
                <a:solidFill>
                  <a:srgbClr val="FFFFFF"/>
                </a:solidFill>
              </a:rPr>
              <a:t>CFP</a:t>
            </a:r>
            <a:endParaRPr b="1" sz="4800">
              <a:solidFill>
                <a:srgbClr val="FFFFFF"/>
              </a:solidFill>
            </a:endParaRPr>
          </a:p>
          <a:p>
            <a:pPr indent="0" lvl="0" marL="0" rtl="0" algn="l">
              <a:spcBef>
                <a:spcPts val="0"/>
              </a:spcBef>
              <a:spcAft>
                <a:spcPts val="0"/>
              </a:spcAft>
              <a:buNone/>
            </a:pPr>
            <a:r>
              <a:rPr b="1" lang="es-419" sz="3600">
                <a:solidFill>
                  <a:srgbClr val="FFFFFF"/>
                </a:solidFill>
              </a:rPr>
              <a:t>Programador </a:t>
            </a:r>
            <a:endParaRPr b="1" sz="3600">
              <a:solidFill>
                <a:srgbClr val="FFFFFF"/>
              </a:solidFill>
            </a:endParaRPr>
          </a:p>
          <a:p>
            <a:pPr indent="0" lvl="0" marL="0" rtl="0" algn="l">
              <a:spcBef>
                <a:spcPts val="0"/>
              </a:spcBef>
              <a:spcAft>
                <a:spcPts val="0"/>
              </a:spcAft>
              <a:buNone/>
            </a:pPr>
            <a:r>
              <a:rPr b="1" lang="es-419" sz="3600">
                <a:solidFill>
                  <a:srgbClr val="FFFFFF"/>
                </a:solidFill>
              </a:rPr>
              <a:t>full-stack</a:t>
            </a:r>
            <a:endParaRPr b="1" sz="3600">
              <a:solidFill>
                <a:srgbClr val="FFFFFF"/>
              </a:solidFill>
            </a:endParaRPr>
          </a:p>
        </p:txBody>
      </p:sp>
      <p:sp>
        <p:nvSpPr>
          <p:cNvPr id="335" name="Google Shape;335;p38"/>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336" name="Google Shape;336;p38"/>
          <p:cNvGrpSpPr/>
          <p:nvPr/>
        </p:nvGrpSpPr>
        <p:grpSpPr>
          <a:xfrm>
            <a:off x="-1300" y="39"/>
            <a:ext cx="9146775" cy="5143447"/>
            <a:chOff x="-1300" y="52"/>
            <a:chExt cx="9146775" cy="6857929"/>
          </a:xfrm>
        </p:grpSpPr>
        <p:sp>
          <p:nvSpPr>
            <p:cNvPr id="337" name="Google Shape;337;p38"/>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38" name="Google Shape;338;p38"/>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39" name="Google Shape;339;p38"/>
            <p:cNvGrpSpPr/>
            <p:nvPr/>
          </p:nvGrpSpPr>
          <p:grpSpPr>
            <a:xfrm rot="10800000">
              <a:off x="-1300" y="4051474"/>
              <a:ext cx="9143950" cy="2806507"/>
              <a:chOff x="0" y="275"/>
              <a:chExt cx="9143950" cy="381817"/>
            </a:xfrm>
          </p:grpSpPr>
          <p:sp>
            <p:nvSpPr>
              <p:cNvPr id="340" name="Google Shape;340;p38"/>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41" name="Google Shape;341;p38"/>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342" name="Google Shape;342;p3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343" name="Google Shape;343;p3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CFL</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344" name="Google Shape;344;p3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345" name="Shape 345"/>
        <p:cNvGrpSpPr/>
        <p:nvPr/>
      </p:nvGrpSpPr>
      <p:grpSpPr>
        <a:xfrm>
          <a:off x="0" y="0"/>
          <a:ext cx="0" cy="0"/>
          <a:chOff x="0" y="0"/>
          <a:chExt cx="0" cy="0"/>
        </a:xfrm>
      </p:grpSpPr>
      <p:sp>
        <p:nvSpPr>
          <p:cNvPr id="346" name="Google Shape;346;p39"/>
          <p:cNvSpPr/>
          <p:nvPr/>
        </p:nvSpPr>
        <p:spPr>
          <a:xfrm>
            <a:off x="-25" y="5066212"/>
            <a:ext cx="9144000" cy="109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347" name="Google Shape;347;p39"/>
          <p:cNvSpPr/>
          <p:nvPr/>
        </p:nvSpPr>
        <p:spPr>
          <a:xfrm flipH="1">
            <a:off x="8440500" y="4961325"/>
            <a:ext cx="703500" cy="2145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348" name="Google Shape;348;p3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349" name="Google Shape;349;p3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50" name="Google Shape;350;p39"/>
          <p:cNvGrpSpPr/>
          <p:nvPr/>
        </p:nvGrpSpPr>
        <p:grpSpPr>
          <a:xfrm>
            <a:off x="0" y="206"/>
            <a:ext cx="9143950" cy="360281"/>
            <a:chOff x="0" y="275"/>
            <a:chExt cx="9143950" cy="480375"/>
          </a:xfrm>
        </p:grpSpPr>
        <p:sp>
          <p:nvSpPr>
            <p:cNvPr id="351" name="Google Shape;351;p39"/>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52" name="Google Shape;352;p39"/>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53" name="Google Shape;353;p39"/>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400">
                <a:solidFill>
                  <a:srgbClr val="FFFFFF"/>
                </a:solidFill>
              </a:rPr>
              <a:t>CFL</a:t>
            </a:r>
            <a:endParaRPr b="1" sz="2400">
              <a:solidFill>
                <a:srgbClr val="FFFFFF"/>
              </a:solidFill>
            </a:endParaRPr>
          </a:p>
        </p:txBody>
      </p:sp>
      <p:sp>
        <p:nvSpPr>
          <p:cNvPr id="354" name="Google Shape;354;p39"/>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55" name="Shape 355"/>
        <p:cNvGrpSpPr/>
        <p:nvPr/>
      </p:nvGrpSpPr>
      <p:grpSpPr>
        <a:xfrm>
          <a:off x="0" y="0"/>
          <a:ext cx="0" cy="0"/>
          <a:chOff x="0" y="0"/>
          <a:chExt cx="0" cy="0"/>
        </a:xfrm>
      </p:grpSpPr>
      <p:sp>
        <p:nvSpPr>
          <p:cNvPr id="356" name="Google Shape;356;p40"/>
          <p:cNvSpPr txBox="1"/>
          <p:nvPr>
            <p:ph type="title"/>
          </p:nvPr>
        </p:nvSpPr>
        <p:spPr>
          <a:xfrm>
            <a:off x="623888" y="882254"/>
            <a:ext cx="7886700" cy="21396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7" name="Google Shape;357;p40"/>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58" name="Google Shape;358;p40"/>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9" name="Google Shape;359;p4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360" name="Google Shape;360;p40"/>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rPr>
              <a:t>CFL</a:t>
            </a:r>
            <a:endParaRPr b="1" sz="240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1" name="Shape 361"/>
        <p:cNvGrpSpPr/>
        <p:nvPr/>
      </p:nvGrpSpPr>
      <p:grpSpPr>
        <a:xfrm>
          <a:off x="0" y="0"/>
          <a:ext cx="0" cy="0"/>
          <a:chOff x="0" y="0"/>
          <a:chExt cx="0" cy="0"/>
        </a:xfrm>
      </p:grpSpPr>
      <p:sp>
        <p:nvSpPr>
          <p:cNvPr id="362" name="Google Shape;362;p41"/>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3" name="Google Shape;363;p41"/>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4" name="Google Shape;364;p41"/>
          <p:cNvSpPr txBox="1"/>
          <p:nvPr>
            <p:ph idx="2" type="body"/>
          </p:nvPr>
        </p:nvSpPr>
        <p:spPr>
          <a:xfrm>
            <a:off x="46291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5" name="Google Shape;365;p41"/>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6" name="Google Shape;366;p4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367" name="Google Shape;367;p41"/>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rPr>
              <a:t>CFL</a:t>
            </a:r>
            <a:endParaRPr b="1" sz="240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2" name="Shape 42"/>
        <p:cNvGrpSpPr/>
        <p:nvPr/>
      </p:nvGrpSpPr>
      <p:grpSpPr>
        <a:xfrm>
          <a:off x="0" y="0"/>
          <a:ext cx="0" cy="0"/>
          <a:chOff x="0" y="0"/>
          <a:chExt cx="0" cy="0"/>
        </a:xfrm>
      </p:grpSpPr>
      <p:sp>
        <p:nvSpPr>
          <p:cNvPr id="43" name="Google Shape;43;p5"/>
          <p:cNvSpPr/>
          <p:nvPr/>
        </p:nvSpPr>
        <p:spPr>
          <a:xfrm>
            <a:off x="-25" y="5066212"/>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5"/>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5" name="Google Shape;45;p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grpSp>
        <p:nvGrpSpPr>
          <p:cNvPr id="47" name="Google Shape;47;p5"/>
          <p:cNvGrpSpPr/>
          <p:nvPr/>
        </p:nvGrpSpPr>
        <p:grpSpPr>
          <a:xfrm>
            <a:off x="0" y="206"/>
            <a:ext cx="9143950" cy="360281"/>
            <a:chOff x="0" y="275"/>
            <a:chExt cx="9143950" cy="480375"/>
          </a:xfrm>
        </p:grpSpPr>
        <p:sp>
          <p:nvSpPr>
            <p:cNvPr id="48" name="Google Shape;48;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0" name="Google Shape;50;p5"/>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51" name="Google Shape;51;p5"/>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8" name="Shape 368"/>
        <p:cNvGrpSpPr/>
        <p:nvPr/>
      </p:nvGrpSpPr>
      <p:grpSpPr>
        <a:xfrm>
          <a:off x="0" y="0"/>
          <a:ext cx="0" cy="0"/>
          <a:chOff x="0" y="0"/>
          <a:chExt cx="0" cy="0"/>
        </a:xfrm>
      </p:grpSpPr>
      <p:sp>
        <p:nvSpPr>
          <p:cNvPr id="369" name="Google Shape;369;p42"/>
          <p:cNvSpPr txBox="1"/>
          <p:nvPr>
            <p:ph type="title"/>
          </p:nvPr>
        </p:nvSpPr>
        <p:spPr>
          <a:xfrm>
            <a:off x="782241" y="93150"/>
            <a:ext cx="7886700" cy="8085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0" name="Google Shape;370;p42"/>
          <p:cNvSpPr txBox="1"/>
          <p:nvPr>
            <p:ph idx="1" type="body"/>
          </p:nvPr>
        </p:nvSpPr>
        <p:spPr>
          <a:xfrm>
            <a:off x="629850" y="808182"/>
            <a:ext cx="38682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371" name="Google Shape;371;p42"/>
          <p:cNvSpPr txBox="1"/>
          <p:nvPr>
            <p:ph idx="2" type="body"/>
          </p:nvPr>
        </p:nvSpPr>
        <p:spPr>
          <a:xfrm>
            <a:off x="629850" y="2735386"/>
            <a:ext cx="38682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2" name="Google Shape;372;p42"/>
          <p:cNvSpPr txBox="1"/>
          <p:nvPr>
            <p:ph idx="3" type="body"/>
          </p:nvPr>
        </p:nvSpPr>
        <p:spPr>
          <a:xfrm>
            <a:off x="4629150" y="808182"/>
            <a:ext cx="38874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373" name="Google Shape;373;p42"/>
          <p:cNvSpPr txBox="1"/>
          <p:nvPr>
            <p:ph idx="4" type="body"/>
          </p:nvPr>
        </p:nvSpPr>
        <p:spPr>
          <a:xfrm>
            <a:off x="4629154" y="2735386"/>
            <a:ext cx="38874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4" name="Google Shape;374;p42"/>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5" name="Google Shape;375;p4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376" name="Google Shape;376;p42"/>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rPr>
              <a:t>CFL</a:t>
            </a:r>
            <a:endParaRPr b="1" sz="240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77" name="Shape 377"/>
        <p:cNvGrpSpPr/>
        <p:nvPr/>
      </p:nvGrpSpPr>
      <p:grpSpPr>
        <a:xfrm>
          <a:off x="0" y="0"/>
          <a:ext cx="0" cy="0"/>
          <a:chOff x="0" y="0"/>
          <a:chExt cx="0" cy="0"/>
        </a:xfrm>
      </p:grpSpPr>
      <p:sp>
        <p:nvSpPr>
          <p:cNvPr id="378" name="Google Shape;378;p43"/>
          <p:cNvSpPr txBox="1"/>
          <p:nvPr>
            <p:ph type="title"/>
          </p:nvPr>
        </p:nvSpPr>
        <p:spPr>
          <a:xfrm>
            <a:off x="628650" y="675000"/>
            <a:ext cx="7886700" cy="8544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9" name="Google Shape;379;p43"/>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0" name="Google Shape;380;p4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381" name="Google Shape;381;p43"/>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rPr>
              <a:t>CFL</a:t>
            </a:r>
            <a:endParaRPr b="1" sz="2400">
              <a:solidFill>
                <a:srgbClr val="FFFFF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382" name="Shape 382"/>
        <p:cNvGrpSpPr/>
        <p:nvPr/>
      </p:nvGrpSpPr>
      <p:grpSpPr>
        <a:xfrm>
          <a:off x="0" y="0"/>
          <a:ext cx="0" cy="0"/>
          <a:chOff x="0" y="0"/>
          <a:chExt cx="0" cy="0"/>
        </a:xfrm>
      </p:grpSpPr>
      <p:sp>
        <p:nvSpPr>
          <p:cNvPr id="383" name="Google Shape;383;p44"/>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4" name="Google Shape;384;p4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85" name="Shape 385"/>
        <p:cNvGrpSpPr/>
        <p:nvPr/>
      </p:nvGrpSpPr>
      <p:grpSpPr>
        <a:xfrm>
          <a:off x="0" y="0"/>
          <a:ext cx="0" cy="0"/>
          <a:chOff x="0" y="0"/>
          <a:chExt cx="0" cy="0"/>
        </a:xfrm>
      </p:grpSpPr>
      <p:sp>
        <p:nvSpPr>
          <p:cNvPr id="386" name="Google Shape;386;p45"/>
          <p:cNvSpPr txBox="1"/>
          <p:nvPr>
            <p:ph type="title"/>
          </p:nvPr>
        </p:nvSpPr>
        <p:spPr>
          <a:xfrm>
            <a:off x="629841" y="740569"/>
            <a:ext cx="2949300" cy="802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7" name="Google Shape;387;p45"/>
          <p:cNvSpPr txBox="1"/>
          <p:nvPr>
            <p:ph idx="1" type="body"/>
          </p:nvPr>
        </p:nvSpPr>
        <p:spPr>
          <a:xfrm>
            <a:off x="3887391" y="740569"/>
            <a:ext cx="4629300" cy="41172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388" name="Google Shape;388;p45"/>
          <p:cNvSpPr txBox="1"/>
          <p:nvPr>
            <p:ph idx="2" type="body"/>
          </p:nvPr>
        </p:nvSpPr>
        <p:spPr>
          <a:xfrm>
            <a:off x="629841" y="1543050"/>
            <a:ext cx="2949300" cy="3314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389" name="Google Shape;389;p45"/>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0" name="Google Shape;390;p4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391" name="Google Shape;391;p45"/>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rPr>
              <a:t>CFL</a:t>
            </a:r>
            <a:endParaRPr b="1" sz="2400">
              <a:solidFill>
                <a:srgbClr val="FFFFFF"/>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92" name="Shape 392"/>
        <p:cNvGrpSpPr/>
        <p:nvPr/>
      </p:nvGrpSpPr>
      <p:grpSpPr>
        <a:xfrm>
          <a:off x="0" y="0"/>
          <a:ext cx="0" cy="0"/>
          <a:chOff x="0" y="0"/>
          <a:chExt cx="0" cy="0"/>
        </a:xfrm>
      </p:grpSpPr>
      <p:sp>
        <p:nvSpPr>
          <p:cNvPr id="393" name="Google Shape;393;p46"/>
          <p:cNvSpPr txBox="1"/>
          <p:nvPr>
            <p:ph type="title"/>
          </p:nvPr>
        </p:nvSpPr>
        <p:spPr>
          <a:xfrm>
            <a:off x="629841" y="774699"/>
            <a:ext cx="2949300" cy="768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4" name="Google Shape;394;p46"/>
          <p:cNvSpPr txBox="1"/>
          <p:nvPr>
            <p:ph idx="1" type="body"/>
          </p:nvPr>
        </p:nvSpPr>
        <p:spPr>
          <a:xfrm>
            <a:off x="629841" y="1543050"/>
            <a:ext cx="2949300" cy="304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395" name="Google Shape;395;p46"/>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6" name="Google Shape;396;p4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397" name="Google Shape;397;p46"/>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rPr>
              <a:t>CFL</a:t>
            </a:r>
            <a:endParaRPr b="1" sz="2400">
              <a:solidFill>
                <a:srgbClr val="FFFFFF"/>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8" name="Shape 398"/>
        <p:cNvGrpSpPr/>
        <p:nvPr/>
      </p:nvGrpSpPr>
      <p:grpSpPr>
        <a:xfrm>
          <a:off x="0" y="0"/>
          <a:ext cx="0" cy="0"/>
          <a:chOff x="0" y="0"/>
          <a:chExt cx="0" cy="0"/>
        </a:xfrm>
      </p:grpSpPr>
      <p:sp>
        <p:nvSpPr>
          <p:cNvPr id="399" name="Google Shape;399;p47"/>
          <p:cNvSpPr txBox="1"/>
          <p:nvPr>
            <p:ph type="title"/>
          </p:nvPr>
        </p:nvSpPr>
        <p:spPr>
          <a:xfrm>
            <a:off x="628650" y="1503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0" name="Google Shape;400;p47"/>
          <p:cNvSpPr txBox="1"/>
          <p:nvPr>
            <p:ph idx="1" type="body"/>
          </p:nvPr>
        </p:nvSpPr>
        <p:spPr>
          <a:xfrm rot="5400000">
            <a:off x="2940300" y="-691650"/>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1" name="Google Shape;401;p47"/>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2" name="Google Shape;402;p4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403" name="Google Shape;403;p47"/>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rPr>
              <a:t>CFL</a:t>
            </a:r>
            <a:endParaRPr b="1" sz="2400">
              <a:solidFill>
                <a:srgbClr val="FFFFFF"/>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04" name="Shape 404"/>
        <p:cNvGrpSpPr/>
        <p:nvPr/>
      </p:nvGrpSpPr>
      <p:grpSpPr>
        <a:xfrm>
          <a:off x="0" y="0"/>
          <a:ext cx="0" cy="0"/>
          <a:chOff x="0" y="0"/>
          <a:chExt cx="0" cy="0"/>
        </a:xfrm>
      </p:grpSpPr>
      <p:sp>
        <p:nvSpPr>
          <p:cNvPr id="405" name="Google Shape;405;p48"/>
          <p:cNvSpPr txBox="1"/>
          <p:nvPr>
            <p:ph type="title"/>
          </p:nvPr>
        </p:nvSpPr>
        <p:spPr>
          <a:xfrm rot="5400000">
            <a:off x="5367450" y="1783800"/>
            <a:ext cx="43242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6" name="Google Shape;406;p48"/>
          <p:cNvSpPr txBox="1"/>
          <p:nvPr>
            <p:ph idx="1" type="body"/>
          </p:nvPr>
        </p:nvSpPr>
        <p:spPr>
          <a:xfrm rot="5400000">
            <a:off x="1366875" y="-130800"/>
            <a:ext cx="43242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7" name="Google Shape;407;p48"/>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8" name="Google Shape;408;p4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409" name="Google Shape;409;p48"/>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rPr>
              <a:t>CFL</a:t>
            </a:r>
            <a:endParaRPr b="1" sz="2400">
              <a:solidFill>
                <a:srgbClr val="FFFFFF"/>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410" name="Shape 410"/>
        <p:cNvGrpSpPr/>
        <p:nvPr/>
      </p:nvGrpSpPr>
      <p:grpSpPr>
        <a:xfrm>
          <a:off x="0" y="0"/>
          <a:ext cx="0" cy="0"/>
          <a:chOff x="0" y="0"/>
          <a:chExt cx="0" cy="0"/>
        </a:xfrm>
      </p:grpSpPr>
      <p:sp>
        <p:nvSpPr>
          <p:cNvPr id="411" name="Google Shape;411;p49"/>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412" name="Google Shape;412;p49"/>
          <p:cNvGrpSpPr/>
          <p:nvPr/>
        </p:nvGrpSpPr>
        <p:grpSpPr>
          <a:xfrm>
            <a:off x="-1300" y="39"/>
            <a:ext cx="9146775" cy="5143447"/>
            <a:chOff x="-1300" y="52"/>
            <a:chExt cx="9146775" cy="6857929"/>
          </a:xfrm>
        </p:grpSpPr>
        <p:sp>
          <p:nvSpPr>
            <p:cNvPr id="413" name="Google Shape;413;p49"/>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14" name="Google Shape;414;p49"/>
            <p:cNvGrpSpPr/>
            <p:nvPr/>
          </p:nvGrpSpPr>
          <p:grpSpPr>
            <a:xfrm rot="10800000">
              <a:off x="-1300" y="4051474"/>
              <a:ext cx="9143950" cy="2806507"/>
              <a:chOff x="0" y="275"/>
              <a:chExt cx="9143950" cy="381817"/>
            </a:xfrm>
          </p:grpSpPr>
          <p:sp>
            <p:nvSpPr>
              <p:cNvPr id="415" name="Google Shape;415;p49"/>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16" name="Google Shape;416;p49"/>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17" name="Google Shape;417;p49"/>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18" name="Google Shape;418;p49"/>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CFL</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419" name="Google Shape;419;p49"/>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420" name="Shape 420"/>
        <p:cNvGrpSpPr/>
        <p:nvPr/>
      </p:nvGrpSpPr>
      <p:grpSpPr>
        <a:xfrm>
          <a:off x="0" y="0"/>
          <a:ext cx="0" cy="0"/>
          <a:chOff x="0" y="0"/>
          <a:chExt cx="0" cy="0"/>
        </a:xfrm>
      </p:grpSpPr>
      <p:sp>
        <p:nvSpPr>
          <p:cNvPr id="421" name="Google Shape;421;p50"/>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422" name="Google Shape;422;p50"/>
          <p:cNvGrpSpPr/>
          <p:nvPr/>
        </p:nvGrpSpPr>
        <p:grpSpPr>
          <a:xfrm>
            <a:off x="-1300" y="39"/>
            <a:ext cx="9146775" cy="5143447"/>
            <a:chOff x="-1300" y="52"/>
            <a:chExt cx="9146775" cy="6857929"/>
          </a:xfrm>
        </p:grpSpPr>
        <p:sp>
          <p:nvSpPr>
            <p:cNvPr id="423" name="Google Shape;423;p50"/>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24" name="Google Shape;424;p50"/>
            <p:cNvGrpSpPr/>
            <p:nvPr/>
          </p:nvGrpSpPr>
          <p:grpSpPr>
            <a:xfrm rot="10800000">
              <a:off x="-1300" y="4051474"/>
              <a:ext cx="9143950" cy="2806507"/>
              <a:chOff x="0" y="275"/>
              <a:chExt cx="9143950" cy="381817"/>
            </a:xfrm>
          </p:grpSpPr>
          <p:sp>
            <p:nvSpPr>
              <p:cNvPr id="425" name="Google Shape;425;p50"/>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26" name="Google Shape;426;p50"/>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27" name="Google Shape;427;p50"/>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28" name="Google Shape;428;p50"/>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CFL</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429" name="Google Shape;429;p50"/>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430" name="Shape 430"/>
        <p:cNvGrpSpPr/>
        <p:nvPr/>
      </p:nvGrpSpPr>
      <p:grpSpPr>
        <a:xfrm>
          <a:off x="0" y="0"/>
          <a:ext cx="0" cy="0"/>
          <a:chOff x="0" y="0"/>
          <a:chExt cx="0" cy="0"/>
        </a:xfrm>
      </p:grpSpPr>
      <p:sp>
        <p:nvSpPr>
          <p:cNvPr id="431" name="Google Shape;431;p51"/>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4800">
                <a:solidFill>
                  <a:srgbClr val="FFFFFF"/>
                </a:solidFill>
              </a:rPr>
              <a:t>CFP</a:t>
            </a:r>
            <a:endParaRPr b="1" sz="4800">
              <a:solidFill>
                <a:srgbClr val="FFFFFF"/>
              </a:solidFill>
            </a:endParaRPr>
          </a:p>
          <a:p>
            <a:pPr indent="0" lvl="0" marL="0" rtl="0" algn="l">
              <a:spcBef>
                <a:spcPts val="0"/>
              </a:spcBef>
              <a:spcAft>
                <a:spcPts val="0"/>
              </a:spcAft>
              <a:buNone/>
            </a:pPr>
            <a:r>
              <a:rPr b="1" lang="es-419" sz="3600">
                <a:solidFill>
                  <a:srgbClr val="FFFFFF"/>
                </a:solidFill>
              </a:rPr>
              <a:t>Programador </a:t>
            </a:r>
            <a:endParaRPr b="1" sz="3600">
              <a:solidFill>
                <a:srgbClr val="FFFFFF"/>
              </a:solidFill>
            </a:endParaRPr>
          </a:p>
          <a:p>
            <a:pPr indent="0" lvl="0" marL="0" rtl="0" algn="l">
              <a:spcBef>
                <a:spcPts val="0"/>
              </a:spcBef>
              <a:spcAft>
                <a:spcPts val="0"/>
              </a:spcAft>
              <a:buNone/>
            </a:pPr>
            <a:r>
              <a:rPr b="1" lang="es-419" sz="3600">
                <a:solidFill>
                  <a:srgbClr val="FFFFFF"/>
                </a:solidFill>
              </a:rPr>
              <a:t>full-stack</a:t>
            </a:r>
            <a:endParaRPr b="1" sz="3600">
              <a:solidFill>
                <a:srgbClr val="FFFFFF"/>
              </a:solidFill>
            </a:endParaRPr>
          </a:p>
        </p:txBody>
      </p:sp>
      <p:sp>
        <p:nvSpPr>
          <p:cNvPr id="432" name="Google Shape;432;p51"/>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433" name="Google Shape;433;p51"/>
          <p:cNvGrpSpPr/>
          <p:nvPr/>
        </p:nvGrpSpPr>
        <p:grpSpPr>
          <a:xfrm>
            <a:off x="-1300" y="39"/>
            <a:ext cx="9146775" cy="5143447"/>
            <a:chOff x="-1300" y="52"/>
            <a:chExt cx="9146775" cy="6857929"/>
          </a:xfrm>
        </p:grpSpPr>
        <p:sp>
          <p:nvSpPr>
            <p:cNvPr id="434" name="Google Shape;434;p51"/>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35" name="Google Shape;435;p51"/>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436" name="Google Shape;436;p51"/>
            <p:cNvGrpSpPr/>
            <p:nvPr/>
          </p:nvGrpSpPr>
          <p:grpSpPr>
            <a:xfrm rot="10800000">
              <a:off x="-1300" y="4051474"/>
              <a:ext cx="9143950" cy="2806507"/>
              <a:chOff x="0" y="275"/>
              <a:chExt cx="9143950" cy="381817"/>
            </a:xfrm>
          </p:grpSpPr>
          <p:sp>
            <p:nvSpPr>
              <p:cNvPr id="437" name="Google Shape;437;p5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38" name="Google Shape;438;p51"/>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39" name="Google Shape;439;p5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0" name="Google Shape;440;p51"/>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CFP</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441" name="Google Shape;441;p51"/>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2" name="Shape 52"/>
        <p:cNvGrpSpPr/>
        <p:nvPr/>
      </p:nvGrpSpPr>
      <p:grpSpPr>
        <a:xfrm>
          <a:off x="0" y="0"/>
          <a:ext cx="0" cy="0"/>
          <a:chOff x="0" y="0"/>
          <a:chExt cx="0" cy="0"/>
        </a:xfrm>
      </p:grpSpPr>
      <p:sp>
        <p:nvSpPr>
          <p:cNvPr id="53" name="Google Shape;53;p6"/>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4" name="Google Shape;54;p6"/>
          <p:cNvGrpSpPr/>
          <p:nvPr/>
        </p:nvGrpSpPr>
        <p:grpSpPr>
          <a:xfrm>
            <a:off x="-1300" y="39"/>
            <a:ext cx="9146775" cy="5143447"/>
            <a:chOff x="-1300" y="52"/>
            <a:chExt cx="9146775" cy="6857929"/>
          </a:xfrm>
        </p:grpSpPr>
        <p:sp>
          <p:nvSpPr>
            <p:cNvPr id="55" name="Google Shape;55;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56" name="Google Shape;56;p6"/>
            <p:cNvGrpSpPr/>
            <p:nvPr/>
          </p:nvGrpSpPr>
          <p:grpSpPr>
            <a:xfrm rot="10800000">
              <a:off x="-1300" y="4051474"/>
              <a:ext cx="9143950" cy="2806507"/>
              <a:chOff x="0" y="275"/>
              <a:chExt cx="9143950" cy="381817"/>
            </a:xfrm>
          </p:grpSpPr>
          <p:sp>
            <p:nvSpPr>
              <p:cNvPr id="57" name="Google Shape;57;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58" name="Google Shape;58;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59" name="Google Shape;59;p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0" name="Google Shape;60;p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61" name="Google Shape;61;p6"/>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442" name="Shape 442"/>
        <p:cNvGrpSpPr/>
        <p:nvPr/>
      </p:nvGrpSpPr>
      <p:grpSpPr>
        <a:xfrm>
          <a:off x="0" y="0"/>
          <a:ext cx="0" cy="0"/>
          <a:chOff x="0" y="0"/>
          <a:chExt cx="0" cy="0"/>
        </a:xfrm>
      </p:grpSpPr>
      <p:sp>
        <p:nvSpPr>
          <p:cNvPr id="443" name="Google Shape;443;p52"/>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444" name="Google Shape;444;p52"/>
          <p:cNvGrpSpPr/>
          <p:nvPr/>
        </p:nvGrpSpPr>
        <p:grpSpPr>
          <a:xfrm>
            <a:off x="-1300" y="39"/>
            <a:ext cx="9146775" cy="5143447"/>
            <a:chOff x="-1300" y="52"/>
            <a:chExt cx="9146775" cy="6857929"/>
          </a:xfrm>
        </p:grpSpPr>
        <p:sp>
          <p:nvSpPr>
            <p:cNvPr id="445" name="Google Shape;445;p52"/>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46" name="Google Shape;446;p52"/>
            <p:cNvGrpSpPr/>
            <p:nvPr/>
          </p:nvGrpSpPr>
          <p:grpSpPr>
            <a:xfrm rot="10800000">
              <a:off x="-1300" y="4051474"/>
              <a:ext cx="9143950" cy="2806507"/>
              <a:chOff x="0" y="275"/>
              <a:chExt cx="9143950" cy="381817"/>
            </a:xfrm>
          </p:grpSpPr>
          <p:sp>
            <p:nvSpPr>
              <p:cNvPr id="447" name="Google Shape;447;p52"/>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48" name="Google Shape;448;p52"/>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49" name="Google Shape;449;p5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50" name="Google Shape;450;p5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CFP</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451" name="Google Shape;451;p52"/>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452" name="Shape 452"/>
        <p:cNvGrpSpPr/>
        <p:nvPr/>
      </p:nvGrpSpPr>
      <p:grpSpPr>
        <a:xfrm>
          <a:off x="0" y="0"/>
          <a:ext cx="0" cy="0"/>
          <a:chOff x="0" y="0"/>
          <a:chExt cx="0" cy="0"/>
        </a:xfrm>
      </p:grpSpPr>
      <p:sp>
        <p:nvSpPr>
          <p:cNvPr id="453" name="Google Shape;453;p53"/>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454" name="Google Shape;454;p53"/>
          <p:cNvGrpSpPr/>
          <p:nvPr/>
        </p:nvGrpSpPr>
        <p:grpSpPr>
          <a:xfrm>
            <a:off x="-1300" y="39"/>
            <a:ext cx="9146775" cy="5143447"/>
            <a:chOff x="-1300" y="52"/>
            <a:chExt cx="9146775" cy="6857929"/>
          </a:xfrm>
        </p:grpSpPr>
        <p:sp>
          <p:nvSpPr>
            <p:cNvPr id="455" name="Google Shape;455;p53"/>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56" name="Google Shape;456;p53"/>
            <p:cNvGrpSpPr/>
            <p:nvPr/>
          </p:nvGrpSpPr>
          <p:grpSpPr>
            <a:xfrm rot="10800000">
              <a:off x="-1300" y="4051474"/>
              <a:ext cx="9143950" cy="2806507"/>
              <a:chOff x="0" y="275"/>
              <a:chExt cx="9143950" cy="381817"/>
            </a:xfrm>
          </p:grpSpPr>
          <p:sp>
            <p:nvSpPr>
              <p:cNvPr id="457" name="Google Shape;457;p53"/>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58" name="Google Shape;458;p53"/>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59" name="Google Shape;459;p53"/>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60" name="Google Shape;460;p53"/>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CFP</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461" name="Google Shape;461;p53"/>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462" name="Shape 462"/>
        <p:cNvGrpSpPr/>
        <p:nvPr/>
      </p:nvGrpSpPr>
      <p:grpSpPr>
        <a:xfrm>
          <a:off x="0" y="0"/>
          <a:ext cx="0" cy="0"/>
          <a:chOff x="0" y="0"/>
          <a:chExt cx="0" cy="0"/>
        </a:xfrm>
      </p:grpSpPr>
      <p:sp>
        <p:nvSpPr>
          <p:cNvPr id="463" name="Google Shape;463;p54"/>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464" name="Google Shape;464;p54"/>
          <p:cNvGrpSpPr/>
          <p:nvPr/>
        </p:nvGrpSpPr>
        <p:grpSpPr>
          <a:xfrm>
            <a:off x="-1300" y="39"/>
            <a:ext cx="9146775" cy="5143447"/>
            <a:chOff x="-1300" y="52"/>
            <a:chExt cx="9146775" cy="6857929"/>
          </a:xfrm>
        </p:grpSpPr>
        <p:sp>
          <p:nvSpPr>
            <p:cNvPr id="465" name="Google Shape;465;p54"/>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66" name="Google Shape;466;p54"/>
            <p:cNvGrpSpPr/>
            <p:nvPr/>
          </p:nvGrpSpPr>
          <p:grpSpPr>
            <a:xfrm rot="10800000">
              <a:off x="-1300" y="4051474"/>
              <a:ext cx="9143950" cy="2806507"/>
              <a:chOff x="0" y="275"/>
              <a:chExt cx="9143950" cy="381817"/>
            </a:xfrm>
          </p:grpSpPr>
          <p:sp>
            <p:nvSpPr>
              <p:cNvPr id="467" name="Google Shape;467;p54"/>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68" name="Google Shape;468;p54"/>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69" name="Google Shape;469;p5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70" name="Google Shape;470;p5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CFP</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471" name="Google Shape;471;p54"/>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2" name="Shape 62"/>
        <p:cNvGrpSpPr/>
        <p:nvPr/>
      </p:nvGrpSpPr>
      <p:grpSpPr>
        <a:xfrm>
          <a:off x="0" y="0"/>
          <a:ext cx="0" cy="0"/>
          <a:chOff x="0" y="0"/>
          <a:chExt cx="0" cy="0"/>
        </a:xfrm>
      </p:grpSpPr>
      <p:sp>
        <p:nvSpPr>
          <p:cNvPr id="63" name="Google Shape;63;p7"/>
          <p:cNvSpPr/>
          <p:nvPr/>
        </p:nvSpPr>
        <p:spPr>
          <a:xfrm>
            <a:off x="-25" y="5066212"/>
            <a:ext cx="9144000" cy="109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4" name="Google Shape;64;p7"/>
          <p:cNvSpPr/>
          <p:nvPr/>
        </p:nvSpPr>
        <p:spPr>
          <a:xfrm flipH="1">
            <a:off x="8440500" y="4961325"/>
            <a:ext cx="703500" cy="2145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5" name="Google Shape;65;p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66" name="Google Shape;66;p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7" name="Google Shape;67;p7"/>
          <p:cNvGrpSpPr/>
          <p:nvPr/>
        </p:nvGrpSpPr>
        <p:grpSpPr>
          <a:xfrm>
            <a:off x="0" y="206"/>
            <a:ext cx="9143950" cy="360281"/>
            <a:chOff x="0" y="275"/>
            <a:chExt cx="9143950" cy="480375"/>
          </a:xfrm>
        </p:grpSpPr>
        <p:sp>
          <p:nvSpPr>
            <p:cNvPr id="68" name="Google Shape;68;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0" name="Google Shape;70;p7"/>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71" name="Google Shape;71;p7"/>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2" name="Shape 72"/>
        <p:cNvGrpSpPr/>
        <p:nvPr/>
      </p:nvGrpSpPr>
      <p:grpSpPr>
        <a:xfrm>
          <a:off x="0" y="0"/>
          <a:ext cx="0" cy="0"/>
          <a:chOff x="0" y="0"/>
          <a:chExt cx="0" cy="0"/>
        </a:xfrm>
      </p:grpSpPr>
      <p:sp>
        <p:nvSpPr>
          <p:cNvPr id="73" name="Google Shape;73;p8"/>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4" name="Google Shape;74;p8"/>
          <p:cNvGrpSpPr/>
          <p:nvPr/>
        </p:nvGrpSpPr>
        <p:grpSpPr>
          <a:xfrm>
            <a:off x="-1300" y="39"/>
            <a:ext cx="9146775" cy="5143447"/>
            <a:chOff x="-1300" y="52"/>
            <a:chExt cx="9146775" cy="6857929"/>
          </a:xfrm>
        </p:grpSpPr>
        <p:sp>
          <p:nvSpPr>
            <p:cNvPr id="75" name="Google Shape;75;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76" name="Google Shape;76;p8"/>
            <p:cNvGrpSpPr/>
            <p:nvPr/>
          </p:nvGrpSpPr>
          <p:grpSpPr>
            <a:xfrm rot="10800000">
              <a:off x="-1300" y="4051474"/>
              <a:ext cx="9143950" cy="2806507"/>
              <a:chOff x="0" y="275"/>
              <a:chExt cx="9143950" cy="381817"/>
            </a:xfrm>
          </p:grpSpPr>
          <p:sp>
            <p:nvSpPr>
              <p:cNvPr id="77" name="Google Shape;77;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78" name="Google Shape;78;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79" name="Google Shape;79;p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0" name="Google Shape;80;p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81" name="Google Shape;81;p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2" name="Shape 82"/>
        <p:cNvGrpSpPr/>
        <p:nvPr/>
      </p:nvGrpSpPr>
      <p:grpSpPr>
        <a:xfrm>
          <a:off x="0" y="0"/>
          <a:ext cx="0" cy="0"/>
          <a:chOff x="0" y="0"/>
          <a:chExt cx="0" cy="0"/>
        </a:xfrm>
      </p:grpSpPr>
      <p:sp>
        <p:nvSpPr>
          <p:cNvPr id="83" name="Google Shape;83;p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4" name="Google Shape;84;p9"/>
          <p:cNvGrpSpPr/>
          <p:nvPr/>
        </p:nvGrpSpPr>
        <p:grpSpPr>
          <a:xfrm>
            <a:off x="0" y="206"/>
            <a:ext cx="9143950" cy="360281"/>
            <a:chOff x="0" y="275"/>
            <a:chExt cx="9143950" cy="480375"/>
          </a:xfrm>
        </p:grpSpPr>
        <p:sp>
          <p:nvSpPr>
            <p:cNvPr id="85" name="Google Shape;85;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6" name="Google Shape;86;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87" name="Google Shape;87;p9"/>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88" name="Google Shape;88;p9"/>
          <p:cNvSpPr/>
          <p:nvPr/>
        </p:nvSpPr>
        <p:spPr>
          <a:xfrm>
            <a:off x="-25" y="5066212"/>
            <a:ext cx="9144000" cy="109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89" name="Google Shape;89;p9"/>
          <p:cNvSpPr/>
          <p:nvPr/>
        </p:nvSpPr>
        <p:spPr>
          <a:xfrm flipH="1">
            <a:off x="8440500" y="4961325"/>
            <a:ext cx="703500" cy="2145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0" name="Google Shape;90;p9"/>
          <p:cNvSpPr txBox="1"/>
          <p:nvPr>
            <p:ph idx="12" type="sldNum"/>
          </p:nvPr>
        </p:nvSpPr>
        <p:spPr>
          <a:xfrm>
            <a:off x="8515375" y="4931569"/>
            <a:ext cx="6288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91" name="Google Shape;91;p9"/>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2" name="Shape 92"/>
        <p:cNvGrpSpPr/>
        <p:nvPr/>
      </p:nvGrpSpPr>
      <p:grpSpPr>
        <a:xfrm>
          <a:off x="0" y="0"/>
          <a:ext cx="0" cy="0"/>
          <a:chOff x="0" y="0"/>
          <a:chExt cx="0" cy="0"/>
        </a:xfrm>
      </p:grpSpPr>
      <p:sp>
        <p:nvSpPr>
          <p:cNvPr id="93" name="Google Shape;93;p10"/>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4800">
                <a:solidFill>
                  <a:srgbClr val="FFFFFF"/>
                </a:solidFill>
              </a:rPr>
              <a:t>CFP</a:t>
            </a:r>
            <a:endParaRPr b="1" sz="4800">
              <a:solidFill>
                <a:srgbClr val="FFFFFF"/>
              </a:solidFill>
            </a:endParaRPr>
          </a:p>
          <a:p>
            <a:pPr indent="0" lvl="0" marL="0" rtl="0" algn="l">
              <a:spcBef>
                <a:spcPts val="0"/>
              </a:spcBef>
              <a:spcAft>
                <a:spcPts val="0"/>
              </a:spcAft>
              <a:buNone/>
            </a:pPr>
            <a:r>
              <a:rPr b="1" lang="es-419" sz="3600">
                <a:solidFill>
                  <a:srgbClr val="FFFFFF"/>
                </a:solidFill>
              </a:rPr>
              <a:t>Programador </a:t>
            </a:r>
            <a:endParaRPr b="1" sz="3600">
              <a:solidFill>
                <a:srgbClr val="FFFFFF"/>
              </a:solidFill>
            </a:endParaRPr>
          </a:p>
          <a:p>
            <a:pPr indent="0" lvl="0" marL="0" rtl="0" algn="l">
              <a:spcBef>
                <a:spcPts val="0"/>
              </a:spcBef>
              <a:spcAft>
                <a:spcPts val="0"/>
              </a:spcAft>
              <a:buNone/>
            </a:pPr>
            <a:r>
              <a:rPr b="1" lang="es-419" sz="3600">
                <a:solidFill>
                  <a:srgbClr val="FFFFFF"/>
                </a:solidFill>
              </a:rPr>
              <a:t>full-stack</a:t>
            </a:r>
            <a:endParaRPr b="1" sz="3600">
              <a:solidFill>
                <a:srgbClr val="FFFFFF"/>
              </a:solidFill>
            </a:endParaRPr>
          </a:p>
        </p:txBody>
      </p:sp>
      <p:sp>
        <p:nvSpPr>
          <p:cNvPr id="94" name="Google Shape;94;p10"/>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5" name="Google Shape;95;p10"/>
          <p:cNvGrpSpPr/>
          <p:nvPr/>
        </p:nvGrpSpPr>
        <p:grpSpPr>
          <a:xfrm>
            <a:off x="-1300" y="39"/>
            <a:ext cx="9146775" cy="5143447"/>
            <a:chOff x="-1300" y="52"/>
            <a:chExt cx="9146775" cy="6857929"/>
          </a:xfrm>
        </p:grpSpPr>
        <p:sp>
          <p:nvSpPr>
            <p:cNvPr id="96" name="Google Shape;96;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7" name="Google Shape;97;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98" name="Google Shape;98;p10"/>
            <p:cNvGrpSpPr/>
            <p:nvPr/>
          </p:nvGrpSpPr>
          <p:grpSpPr>
            <a:xfrm rot="10800000">
              <a:off x="-1300" y="4051474"/>
              <a:ext cx="9143950" cy="2806507"/>
              <a:chOff x="0" y="275"/>
              <a:chExt cx="9143950" cy="381817"/>
            </a:xfrm>
          </p:grpSpPr>
          <p:sp>
            <p:nvSpPr>
              <p:cNvPr id="99" name="Google Shape;99;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0" name="Google Shape;100;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1" name="Google Shape;101;p10"/>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2" name="Google Shape;102;p10"/>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103" name="Google Shape;103;p10"/>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6.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1" Type="http://schemas.openxmlformats.org/officeDocument/2006/relationships/image" Target="../media/image2.jpg"/><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7" Type="http://schemas.openxmlformats.org/officeDocument/2006/relationships/theme" Target="../theme/theme3.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9" Type="http://schemas.openxmlformats.org/officeDocument/2006/relationships/slideLayout" Target="../slideLayouts/slideLayout45.xml"/><Relationship Id="rId1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flipH="1">
            <a:off x="8440500" y="4961325"/>
            <a:ext cx="703500" cy="2145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7" name="Google Shape;7;p1"/>
          <p:cNvSpPr txBox="1"/>
          <p:nvPr>
            <p:ph type="title"/>
          </p:nvPr>
        </p:nvSpPr>
        <p:spPr>
          <a:xfrm>
            <a:off x="628638" y="134550"/>
            <a:ext cx="7886700" cy="982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9" name="Google Shape;9;p1"/>
          <p:cNvPicPr preferRelativeResize="0"/>
          <p:nvPr/>
        </p:nvPicPr>
        <p:blipFill rotWithShape="1">
          <a:blip r:embed="rId1">
            <a:alphaModFix/>
          </a:blip>
          <a:srcRect b="0" l="86163" r="0" t="0"/>
          <a:stretch/>
        </p:blipFill>
        <p:spPr>
          <a:xfrm>
            <a:off x="0" y="5065668"/>
            <a:ext cx="9143974" cy="110081"/>
          </a:xfrm>
          <a:prstGeom prst="rect">
            <a:avLst/>
          </a:prstGeom>
          <a:noFill/>
          <a:ln>
            <a:noFill/>
          </a:ln>
        </p:spPr>
      </p:pic>
      <p:sp>
        <p:nvSpPr>
          <p:cNvPr id="10" name="Google Shape;10;p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grpSp>
        <p:nvGrpSpPr>
          <p:cNvPr id="11" name="Google Shape;11;p1"/>
          <p:cNvGrpSpPr/>
          <p:nvPr/>
        </p:nvGrpSpPr>
        <p:grpSpPr>
          <a:xfrm>
            <a:off x="0" y="206"/>
            <a:ext cx="9143950" cy="360281"/>
            <a:chOff x="0" y="275"/>
            <a:chExt cx="9143950" cy="480375"/>
          </a:xfrm>
        </p:grpSpPr>
        <p:sp>
          <p:nvSpPr>
            <p:cNvPr id="12" name="Google Shape;12;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3" name="Google Shape;13;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29"/>
          <p:cNvSpPr/>
          <p:nvPr/>
        </p:nvSpPr>
        <p:spPr>
          <a:xfrm flipH="1">
            <a:off x="8440500" y="4961325"/>
            <a:ext cx="703500" cy="2145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248" name="Google Shape;248;p29"/>
          <p:cNvSpPr txBox="1"/>
          <p:nvPr>
            <p:ph type="title"/>
          </p:nvPr>
        </p:nvSpPr>
        <p:spPr>
          <a:xfrm>
            <a:off x="628638" y="134550"/>
            <a:ext cx="7886700" cy="982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49" name="Google Shape;249;p29"/>
          <p:cNvSpPr txBox="1"/>
          <p:nvPr>
            <p:ph idx="1"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250" name="Google Shape;250;p29"/>
          <p:cNvPicPr preferRelativeResize="0"/>
          <p:nvPr/>
        </p:nvPicPr>
        <p:blipFill rotWithShape="1">
          <a:blip r:embed="rId1">
            <a:alphaModFix/>
          </a:blip>
          <a:srcRect b="0" l="86163" r="0" t="0"/>
          <a:stretch/>
        </p:blipFill>
        <p:spPr>
          <a:xfrm>
            <a:off x="0" y="5065668"/>
            <a:ext cx="9143974" cy="110081"/>
          </a:xfrm>
          <a:prstGeom prst="rect">
            <a:avLst/>
          </a:prstGeom>
          <a:noFill/>
          <a:ln>
            <a:noFill/>
          </a:ln>
        </p:spPr>
      </p:pic>
      <p:sp>
        <p:nvSpPr>
          <p:cNvPr id="251" name="Google Shape;251;p2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grpSp>
        <p:nvGrpSpPr>
          <p:cNvPr id="252" name="Google Shape;252;p29"/>
          <p:cNvGrpSpPr/>
          <p:nvPr/>
        </p:nvGrpSpPr>
        <p:grpSpPr>
          <a:xfrm>
            <a:off x="0" y="206"/>
            <a:ext cx="9143950" cy="360281"/>
            <a:chOff x="0" y="275"/>
            <a:chExt cx="9143950" cy="480375"/>
          </a:xfrm>
        </p:grpSpPr>
        <p:sp>
          <p:nvSpPr>
            <p:cNvPr id="253" name="Google Shape;253;p29"/>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54" name="Google Shape;254;p29"/>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www.nodejs.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code.visualstudio.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5"/>
          <p:cNvSpPr txBox="1"/>
          <p:nvPr>
            <p:ph idx="1" type="subTitle"/>
          </p:nvPr>
        </p:nvSpPr>
        <p:spPr>
          <a:xfrm>
            <a:off x="0" y="4062086"/>
            <a:ext cx="9147000" cy="412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s-419"/>
              <a:t>Introducción al cuatrimestre</a:t>
            </a:r>
            <a:endParaRPr/>
          </a:p>
        </p:txBody>
      </p:sp>
      <p:sp>
        <p:nvSpPr>
          <p:cNvPr id="477" name="Google Shape;477;p55"/>
          <p:cNvSpPr txBox="1"/>
          <p:nvPr>
            <p:ph type="ctrTitle"/>
          </p:nvPr>
        </p:nvSpPr>
        <p:spPr>
          <a:xfrm>
            <a:off x="92375" y="76200"/>
            <a:ext cx="8962200" cy="605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419"/>
              <a:t>VSCode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4"/>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419"/>
              <a:t>Ejecutando un script en VSC</a:t>
            </a:r>
            <a:br>
              <a:rPr b="1" lang="es-419"/>
            </a:br>
            <a:r>
              <a:rPr i="1" lang="es-419" sz="2800"/>
              <a:t>Hola Mundo en JS</a:t>
            </a:r>
            <a:endParaRPr i="1" sz="2800"/>
          </a:p>
        </p:txBody>
      </p:sp>
      <p:sp>
        <p:nvSpPr>
          <p:cNvPr id="546" name="Google Shape;546;p6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419"/>
              <a:t>‹#›</a:t>
            </a:fld>
            <a:endParaRPr/>
          </a:p>
        </p:txBody>
      </p:sp>
      <p:sp>
        <p:nvSpPr>
          <p:cNvPr id="547" name="Google Shape;547;p64"/>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0"/>
              </a:spcBef>
              <a:spcAft>
                <a:spcPts val="0"/>
              </a:spcAft>
              <a:buSzPts val="1400"/>
              <a:buChar char="•"/>
            </a:pPr>
            <a:r>
              <a:rPr b="1" lang="es-419" sz="1400"/>
              <a:t>console.log()</a:t>
            </a:r>
            <a:r>
              <a:rPr lang="es-419" sz="1400"/>
              <a:t> muestra un mensaje en la consola web (o del intérprete JavaScript) </a:t>
            </a:r>
            <a:endParaRPr sz="1400"/>
          </a:p>
          <a:p>
            <a:pPr indent="0" lvl="0" marL="457200" rtl="0" algn="l">
              <a:lnSpc>
                <a:spcPct val="90000"/>
              </a:lnSpc>
              <a:spcBef>
                <a:spcPts val="0"/>
              </a:spcBef>
              <a:spcAft>
                <a:spcPts val="0"/>
              </a:spcAft>
              <a:buNone/>
            </a:pPr>
            <a:r>
              <a:t/>
            </a:r>
            <a:endParaRPr sz="1400"/>
          </a:p>
          <a:p>
            <a:pPr indent="0" lvl="0" marL="0" rtl="0" algn="l">
              <a:lnSpc>
                <a:spcPct val="135714"/>
              </a:lnSpc>
              <a:spcBef>
                <a:spcPts val="0"/>
              </a:spcBef>
              <a:spcAft>
                <a:spcPts val="0"/>
              </a:spcAft>
              <a:buNone/>
            </a:pPr>
            <a:r>
              <a:rPr b="1" lang="es-419" sz="1400">
                <a:solidFill>
                  <a:srgbClr val="7A3E9D"/>
                </a:solidFill>
                <a:latin typeface="Courier New"/>
                <a:ea typeface="Courier New"/>
                <a:cs typeface="Courier New"/>
                <a:sym typeface="Courier New"/>
              </a:rPr>
              <a:t>console</a:t>
            </a:r>
            <a:r>
              <a:rPr lang="es-419" sz="1400">
                <a:solidFill>
                  <a:srgbClr val="777777"/>
                </a:solidFill>
                <a:latin typeface="Courier New"/>
                <a:ea typeface="Courier New"/>
                <a:cs typeface="Courier New"/>
                <a:sym typeface="Courier New"/>
              </a:rPr>
              <a:t>.</a:t>
            </a:r>
            <a:r>
              <a:rPr b="1" lang="es-419" sz="1400">
                <a:solidFill>
                  <a:srgbClr val="AA3731"/>
                </a:solidFill>
                <a:latin typeface="Courier New"/>
                <a:ea typeface="Courier New"/>
                <a:cs typeface="Courier New"/>
                <a:sym typeface="Courier New"/>
              </a:rPr>
              <a:t>log</a:t>
            </a:r>
            <a:r>
              <a:rPr lang="es-419" sz="1400">
                <a:solidFill>
                  <a:srgbClr val="333333"/>
                </a:solidFill>
                <a:latin typeface="Courier New"/>
                <a:ea typeface="Courier New"/>
                <a:cs typeface="Courier New"/>
                <a:sym typeface="Courier New"/>
              </a:rPr>
              <a:t>(</a:t>
            </a:r>
            <a:r>
              <a:rPr lang="es-419" sz="1400">
                <a:solidFill>
                  <a:srgbClr val="777777"/>
                </a:solidFill>
                <a:latin typeface="Courier New"/>
                <a:ea typeface="Courier New"/>
                <a:cs typeface="Courier New"/>
                <a:sym typeface="Courier New"/>
              </a:rPr>
              <a:t>"</a:t>
            </a:r>
            <a:r>
              <a:rPr lang="es-419" sz="1400">
                <a:solidFill>
                  <a:srgbClr val="448C27"/>
                </a:solidFill>
                <a:latin typeface="Courier New"/>
                <a:ea typeface="Courier New"/>
                <a:cs typeface="Courier New"/>
                <a:sym typeface="Courier New"/>
              </a:rPr>
              <a:t>Hola Mundo</a:t>
            </a:r>
            <a:r>
              <a:rPr lang="es-419" sz="1400">
                <a:solidFill>
                  <a:srgbClr val="777777"/>
                </a:solidFill>
                <a:latin typeface="Courier New"/>
                <a:ea typeface="Courier New"/>
                <a:cs typeface="Courier New"/>
                <a:sym typeface="Courier New"/>
              </a:rPr>
              <a:t>"</a:t>
            </a:r>
            <a:r>
              <a:rPr lang="es-419" sz="1400">
                <a:solidFill>
                  <a:srgbClr val="333333"/>
                </a:solidFill>
                <a:latin typeface="Courier New"/>
                <a:ea typeface="Courier New"/>
                <a:cs typeface="Courier New"/>
                <a:sym typeface="Courier New"/>
              </a:rPr>
              <a:t>)</a:t>
            </a:r>
            <a:r>
              <a:rPr lang="es-419" sz="1400">
                <a:solidFill>
                  <a:srgbClr val="777777"/>
                </a:solidFill>
                <a:latin typeface="Courier New"/>
                <a:ea typeface="Courier New"/>
                <a:cs typeface="Courier New"/>
                <a:sym typeface="Courier New"/>
              </a:rPr>
              <a:t>;</a:t>
            </a:r>
            <a:endParaRPr sz="1400">
              <a:solidFill>
                <a:srgbClr val="777777"/>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777777"/>
              </a:solidFill>
              <a:latin typeface="Courier New"/>
              <a:ea typeface="Courier New"/>
              <a:cs typeface="Courier New"/>
              <a:sym typeface="Courier New"/>
            </a:endParaRPr>
          </a:p>
          <a:p>
            <a:pPr indent="-317500" lvl="0" marL="457200" rtl="0" algn="l">
              <a:lnSpc>
                <a:spcPct val="90000"/>
              </a:lnSpc>
              <a:spcBef>
                <a:spcPts val="0"/>
              </a:spcBef>
              <a:spcAft>
                <a:spcPts val="0"/>
              </a:spcAft>
              <a:buSzPts val="1400"/>
              <a:buChar char="•"/>
            </a:pPr>
            <a:r>
              <a:rPr lang="es-419" sz="1400"/>
              <a:t>Grabar el archivo con nombre y extensión “HolaMundo.js”</a:t>
            </a:r>
            <a:endParaRPr sz="1400"/>
          </a:p>
          <a:p>
            <a:pPr indent="-317500" lvl="0" marL="457200" rtl="0" algn="l">
              <a:lnSpc>
                <a:spcPct val="90000"/>
              </a:lnSpc>
              <a:spcBef>
                <a:spcPts val="0"/>
              </a:spcBef>
              <a:spcAft>
                <a:spcPts val="0"/>
              </a:spcAft>
              <a:buSzPts val="1400"/>
              <a:buChar char="•"/>
            </a:pPr>
            <a:r>
              <a:rPr lang="es-419" sz="1400"/>
              <a:t>Abrir la solapa Terminal</a:t>
            </a:r>
            <a:endParaRPr sz="1400"/>
          </a:p>
          <a:p>
            <a:pPr indent="-317500" lvl="0" marL="457200" rtl="0" algn="l">
              <a:spcBef>
                <a:spcPts val="0"/>
              </a:spcBef>
              <a:spcAft>
                <a:spcPts val="0"/>
              </a:spcAft>
              <a:buSzPts val="1400"/>
              <a:buChar char="•"/>
            </a:pPr>
            <a:r>
              <a:rPr lang="es-419" sz="1400"/>
              <a:t>Ejecutar el comando:</a:t>
            </a:r>
            <a:endParaRPr sz="1400"/>
          </a:p>
          <a:p>
            <a:pPr indent="0" lvl="0" marL="0" rtl="0" algn="l">
              <a:lnSpc>
                <a:spcPct val="135714"/>
              </a:lnSpc>
              <a:spcBef>
                <a:spcPts val="0"/>
              </a:spcBef>
              <a:spcAft>
                <a:spcPts val="0"/>
              </a:spcAft>
              <a:buSzPts val="1100"/>
              <a:buNone/>
            </a:pPr>
            <a:r>
              <a:t/>
            </a:r>
            <a:endParaRPr b="1" sz="1400">
              <a:solidFill>
                <a:srgbClr val="777777"/>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b="1" lang="es-419" sz="1400">
                <a:solidFill>
                  <a:srgbClr val="777777"/>
                </a:solidFill>
                <a:latin typeface="Courier New"/>
                <a:ea typeface="Courier New"/>
                <a:cs typeface="Courier New"/>
                <a:sym typeface="Courier New"/>
              </a:rPr>
              <a:t>node c:\temp\HolaMundo.js</a:t>
            </a:r>
            <a:endParaRPr b="1" sz="1400"/>
          </a:p>
          <a:p>
            <a:pPr indent="0" lvl="0" marL="0" rtl="0" algn="l">
              <a:spcBef>
                <a:spcPts val="0"/>
              </a:spcBef>
              <a:spcAft>
                <a:spcPts val="0"/>
              </a:spcAft>
              <a:buNone/>
            </a:pPr>
            <a:r>
              <a:t/>
            </a:r>
            <a:endParaRPr sz="1600"/>
          </a:p>
          <a:p>
            <a:pPr indent="-317500" lvl="0" marL="457200" rtl="0" algn="l">
              <a:spcBef>
                <a:spcPts val="0"/>
              </a:spcBef>
              <a:spcAft>
                <a:spcPts val="0"/>
              </a:spcAft>
              <a:buSzPts val="1400"/>
              <a:buChar char="•"/>
            </a:pPr>
            <a:r>
              <a:rPr lang="es-419" sz="1400"/>
              <a:t>Este comando permite ejecutar nuestros scripts desde el path donde los almacenamos</a:t>
            </a:r>
            <a:endParaRPr sz="1400"/>
          </a:p>
          <a:p>
            <a:pPr indent="0" lvl="0" marL="0" rtl="0" algn="l">
              <a:lnSpc>
                <a:spcPct val="90000"/>
              </a:lnSpc>
              <a:spcBef>
                <a:spcPts val="0"/>
              </a:spcBef>
              <a:spcAft>
                <a:spcPts val="0"/>
              </a:spcAft>
              <a:buNone/>
            </a:pPr>
            <a:r>
              <a:t/>
            </a:r>
            <a:endParaRPr sz="1400"/>
          </a:p>
        </p:txBody>
      </p:sp>
      <p:pic>
        <p:nvPicPr>
          <p:cNvPr id="548" name="Google Shape;548;p64"/>
          <p:cNvPicPr preferRelativeResize="0"/>
          <p:nvPr/>
        </p:nvPicPr>
        <p:blipFill>
          <a:blip r:embed="rId3">
            <a:alphaModFix/>
          </a:blip>
          <a:stretch>
            <a:fillRect/>
          </a:stretch>
        </p:blipFill>
        <p:spPr>
          <a:xfrm>
            <a:off x="4572000" y="1761325"/>
            <a:ext cx="4447087" cy="245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5"/>
          <p:cNvSpPr txBox="1"/>
          <p:nvPr>
            <p:ph type="ctrTitle"/>
          </p:nvPr>
        </p:nvSpPr>
        <p:spPr>
          <a:xfrm>
            <a:off x="92375" y="76200"/>
            <a:ext cx="8962200" cy="605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419"/>
              <a:t>VSCode</a:t>
            </a:r>
            <a:endParaRPr/>
          </a:p>
        </p:txBody>
      </p:sp>
      <p:sp>
        <p:nvSpPr>
          <p:cNvPr id="554" name="Google Shape;554;p65"/>
          <p:cNvSpPr txBox="1"/>
          <p:nvPr>
            <p:ph idx="1" type="subTitle"/>
          </p:nvPr>
        </p:nvSpPr>
        <p:spPr>
          <a:xfrm>
            <a:off x="0" y="4062086"/>
            <a:ext cx="9147000" cy="412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s-419"/>
              <a:t>Ingreso de datos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6"/>
          <p:cNvSpPr txBox="1"/>
          <p:nvPr>
            <p:ph type="title"/>
          </p:nvPr>
        </p:nvSpPr>
        <p:spPr>
          <a:xfrm>
            <a:off x="628650" y="217800"/>
            <a:ext cx="7886700" cy="825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sz="2400"/>
              <a:t>NodeJS - Instalación de paquete </a:t>
            </a:r>
            <a:r>
              <a:rPr b="1" i="1" lang="es-419" sz="2400"/>
              <a:t>“readline-sync”</a:t>
            </a:r>
            <a:r>
              <a:rPr lang="es-419" sz="2400"/>
              <a:t> usando el comando </a:t>
            </a:r>
            <a:r>
              <a:rPr b="1" i="1" lang="es-419" sz="2400"/>
              <a:t>“npm”</a:t>
            </a:r>
            <a:endParaRPr b="1" i="1" sz="2400"/>
          </a:p>
        </p:txBody>
      </p:sp>
      <p:sp>
        <p:nvSpPr>
          <p:cNvPr id="561" name="Google Shape;561;p66"/>
          <p:cNvSpPr txBox="1"/>
          <p:nvPr>
            <p:ph idx="1" type="body"/>
          </p:nvPr>
        </p:nvSpPr>
        <p:spPr>
          <a:xfrm>
            <a:off x="628650" y="1101850"/>
            <a:ext cx="8211900" cy="3781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419" sz="1800"/>
              <a:t>En el Command Prompt ejecutar:</a:t>
            </a:r>
            <a:endParaRPr sz="1800"/>
          </a:p>
          <a:p>
            <a:pPr indent="-342900" lvl="0" marL="457200" rtl="0" algn="l">
              <a:spcBef>
                <a:spcPts val="1000"/>
              </a:spcBef>
              <a:spcAft>
                <a:spcPts val="0"/>
              </a:spcAft>
              <a:buSzPts val="1800"/>
              <a:buChar char="•"/>
            </a:pPr>
            <a:r>
              <a:rPr b="1" lang="es-419" sz="1800"/>
              <a:t>npm install </a:t>
            </a:r>
            <a:r>
              <a:rPr lang="es-419" sz="1800"/>
              <a:t>readline-sync</a:t>
            </a:r>
            <a:endParaRPr sz="1800"/>
          </a:p>
          <a:p>
            <a:pPr indent="0" lvl="0" marL="0" rtl="0" algn="l">
              <a:spcBef>
                <a:spcPts val="1000"/>
              </a:spcBef>
              <a:spcAft>
                <a:spcPts val="0"/>
              </a:spcAft>
              <a:buNone/>
            </a:pPr>
            <a:r>
              <a:rPr lang="es-419" sz="1800"/>
              <a:t>Este paquete “readline-sync” permite ejecutar de forma interactiva una conversación con el usuario a través de una consola</a:t>
            </a:r>
            <a:endParaRPr sz="1800"/>
          </a:p>
          <a:p>
            <a:pPr indent="0" lvl="0" marL="0" rtl="0" algn="l">
              <a:spcBef>
                <a:spcPts val="1000"/>
              </a:spcBef>
              <a:spcAft>
                <a:spcPts val="0"/>
              </a:spcAft>
              <a:buNone/>
            </a:pPr>
            <a:r>
              <a:rPr lang="es-419" sz="1800"/>
              <a:t>De esta manera se puede ingresar datos a nuestros scripts</a:t>
            </a:r>
            <a:endParaRPr sz="1800"/>
          </a:p>
        </p:txBody>
      </p:sp>
      <p:sp>
        <p:nvSpPr>
          <p:cNvPr id="562" name="Google Shape;562;p66"/>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419"/>
              <a:t>‹#›</a:t>
            </a:fld>
            <a:endParaRPr/>
          </a:p>
        </p:txBody>
      </p:sp>
      <p:pic>
        <p:nvPicPr>
          <p:cNvPr id="563" name="Google Shape;563;p66"/>
          <p:cNvPicPr preferRelativeResize="0"/>
          <p:nvPr/>
        </p:nvPicPr>
        <p:blipFill>
          <a:blip r:embed="rId3">
            <a:alphaModFix/>
          </a:blip>
          <a:stretch>
            <a:fillRect/>
          </a:stretch>
        </p:blipFill>
        <p:spPr>
          <a:xfrm>
            <a:off x="1045000" y="2950939"/>
            <a:ext cx="6441639" cy="18554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419"/>
              <a:t>‹#›</a:t>
            </a:fld>
            <a:endParaRPr/>
          </a:p>
        </p:txBody>
      </p:sp>
      <p:sp>
        <p:nvSpPr>
          <p:cNvPr id="569" name="Google Shape;569;p6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419"/>
              <a:t>Ingreso de datos</a:t>
            </a:r>
            <a:br>
              <a:rPr b="1" lang="es-419"/>
            </a:br>
            <a:r>
              <a:rPr i="1" lang="es-419" sz="2800"/>
              <a:t> Ejemplo instrucción readline-sync()</a:t>
            </a:r>
            <a:endParaRPr i="1" sz="2800"/>
          </a:p>
        </p:txBody>
      </p:sp>
      <p:sp>
        <p:nvSpPr>
          <p:cNvPr id="570" name="Google Shape;570;p67"/>
          <p:cNvSpPr txBox="1"/>
          <p:nvPr/>
        </p:nvSpPr>
        <p:spPr>
          <a:xfrm>
            <a:off x="376650" y="1644881"/>
            <a:ext cx="8694300" cy="1058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419">
                <a:solidFill>
                  <a:srgbClr val="000080"/>
                </a:solidFill>
                <a:latin typeface="Calibri"/>
                <a:ea typeface="Calibri"/>
                <a:cs typeface="Calibri"/>
                <a:sym typeface="Calibri"/>
              </a:rPr>
              <a:t>let</a:t>
            </a:r>
            <a:r>
              <a:rPr lang="es-419">
                <a:solidFill>
                  <a:srgbClr val="333333"/>
                </a:solidFill>
                <a:latin typeface="Calibri"/>
                <a:ea typeface="Calibri"/>
                <a:cs typeface="Calibri"/>
                <a:sym typeface="Calibri"/>
              </a:rPr>
              <a:t> </a:t>
            </a:r>
            <a:r>
              <a:rPr lang="es-419">
                <a:latin typeface="Calibri"/>
                <a:ea typeface="Calibri"/>
                <a:cs typeface="Calibri"/>
                <a:sym typeface="Calibri"/>
              </a:rPr>
              <a:t>readlineSync </a:t>
            </a:r>
            <a:r>
              <a:rPr lang="es-419">
                <a:solidFill>
                  <a:srgbClr val="777777"/>
                </a:solidFill>
                <a:latin typeface="Calibri"/>
                <a:ea typeface="Calibri"/>
                <a:cs typeface="Calibri"/>
                <a:sym typeface="Calibri"/>
              </a:rPr>
              <a:t>=</a:t>
            </a:r>
            <a:r>
              <a:rPr lang="es-419">
                <a:solidFill>
                  <a:srgbClr val="333333"/>
                </a:solidFill>
                <a:latin typeface="Calibri"/>
                <a:ea typeface="Calibri"/>
                <a:cs typeface="Calibri"/>
                <a:sym typeface="Calibri"/>
              </a:rPr>
              <a:t> </a:t>
            </a:r>
            <a:r>
              <a:rPr b="1" lang="es-419">
                <a:solidFill>
                  <a:srgbClr val="000080"/>
                </a:solidFill>
                <a:latin typeface="Calibri"/>
                <a:ea typeface="Calibri"/>
                <a:cs typeface="Calibri"/>
                <a:sym typeface="Calibri"/>
              </a:rPr>
              <a:t>require</a:t>
            </a:r>
            <a:r>
              <a:rPr lang="es-419">
                <a:latin typeface="Calibri"/>
                <a:ea typeface="Calibri"/>
                <a:cs typeface="Calibri"/>
                <a:sym typeface="Calibri"/>
              </a:rPr>
              <a:t>(</a:t>
            </a:r>
            <a:r>
              <a:rPr lang="es-419">
                <a:solidFill>
                  <a:srgbClr val="777777"/>
                </a:solidFill>
                <a:latin typeface="Calibri"/>
                <a:ea typeface="Calibri"/>
                <a:cs typeface="Calibri"/>
                <a:sym typeface="Calibri"/>
              </a:rPr>
              <a:t>'</a:t>
            </a:r>
            <a:r>
              <a:rPr lang="es-419">
                <a:solidFill>
                  <a:srgbClr val="448C27"/>
                </a:solidFill>
                <a:latin typeface="Calibri"/>
                <a:ea typeface="Calibri"/>
                <a:cs typeface="Calibri"/>
                <a:sym typeface="Calibri"/>
              </a:rPr>
              <a:t>readline-sync</a:t>
            </a:r>
            <a:r>
              <a:rPr lang="es-419">
                <a:solidFill>
                  <a:srgbClr val="777777"/>
                </a:solidFill>
                <a:latin typeface="Calibri"/>
                <a:ea typeface="Calibri"/>
                <a:cs typeface="Calibri"/>
                <a:sym typeface="Calibri"/>
              </a:rPr>
              <a:t>'</a:t>
            </a:r>
            <a:r>
              <a:rPr lang="es-419">
                <a:latin typeface="Calibri"/>
                <a:ea typeface="Calibri"/>
                <a:cs typeface="Calibri"/>
                <a:sym typeface="Calibri"/>
              </a:rPr>
              <a:t>);</a:t>
            </a:r>
            <a:endParaRPr>
              <a:latin typeface="Calibri"/>
              <a:ea typeface="Calibri"/>
              <a:cs typeface="Calibri"/>
              <a:sym typeface="Calibri"/>
            </a:endParaRPr>
          </a:p>
          <a:p>
            <a:pPr indent="0" lvl="0" marL="0" rtl="0" algn="l">
              <a:lnSpc>
                <a:spcPct val="135714"/>
              </a:lnSpc>
              <a:spcBef>
                <a:spcPts val="0"/>
              </a:spcBef>
              <a:spcAft>
                <a:spcPts val="0"/>
              </a:spcAft>
              <a:buNone/>
            </a:pPr>
            <a:r>
              <a:rPr b="1" lang="es-419">
                <a:solidFill>
                  <a:srgbClr val="000080"/>
                </a:solidFill>
                <a:latin typeface="Calibri"/>
                <a:ea typeface="Calibri"/>
                <a:cs typeface="Calibri"/>
                <a:sym typeface="Calibri"/>
              </a:rPr>
              <a:t>let</a:t>
            </a:r>
            <a:r>
              <a:rPr lang="es-419">
                <a:solidFill>
                  <a:srgbClr val="333333"/>
                </a:solidFill>
                <a:latin typeface="Calibri"/>
                <a:ea typeface="Calibri"/>
                <a:cs typeface="Calibri"/>
                <a:sym typeface="Calibri"/>
              </a:rPr>
              <a:t> </a:t>
            </a:r>
            <a:r>
              <a:rPr lang="es-419">
                <a:latin typeface="Calibri"/>
                <a:ea typeface="Calibri"/>
                <a:cs typeface="Calibri"/>
                <a:sym typeface="Calibri"/>
              </a:rPr>
              <a:t>alturaPersona = readlineSync</a:t>
            </a:r>
            <a:r>
              <a:rPr lang="es-419">
                <a:solidFill>
                  <a:srgbClr val="777777"/>
                </a:solidFill>
                <a:latin typeface="Calibri"/>
                <a:ea typeface="Calibri"/>
                <a:cs typeface="Calibri"/>
                <a:sym typeface="Calibri"/>
              </a:rPr>
              <a:t>.</a:t>
            </a:r>
            <a:r>
              <a:rPr b="1" lang="es-419">
                <a:solidFill>
                  <a:srgbClr val="000080"/>
                </a:solidFill>
                <a:latin typeface="Calibri"/>
                <a:ea typeface="Calibri"/>
                <a:cs typeface="Calibri"/>
                <a:sym typeface="Calibri"/>
              </a:rPr>
              <a:t>question</a:t>
            </a:r>
            <a:r>
              <a:rPr lang="es-419">
                <a:latin typeface="Calibri"/>
                <a:ea typeface="Calibri"/>
                <a:cs typeface="Calibri"/>
                <a:sym typeface="Calibri"/>
              </a:rPr>
              <a:t>(</a:t>
            </a:r>
            <a:r>
              <a:rPr lang="es-419">
                <a:solidFill>
                  <a:srgbClr val="FF0000"/>
                </a:solidFill>
                <a:latin typeface="Calibri"/>
                <a:ea typeface="Calibri"/>
                <a:cs typeface="Calibri"/>
                <a:sym typeface="Calibri"/>
              </a:rPr>
              <a:t>"Indique la altura de la persona: "</a:t>
            </a:r>
            <a:r>
              <a:rPr lang="es-419">
                <a:latin typeface="Calibri"/>
                <a:ea typeface="Calibri"/>
                <a:cs typeface="Calibri"/>
                <a:sym typeface="Calibri"/>
              </a:rPr>
              <a:t>);</a:t>
            </a:r>
            <a:endParaRPr>
              <a:latin typeface="Calibri"/>
              <a:ea typeface="Calibri"/>
              <a:cs typeface="Calibri"/>
              <a:sym typeface="Calibri"/>
            </a:endParaRPr>
          </a:p>
          <a:p>
            <a:pPr indent="0" lvl="0" marL="0" rtl="0" algn="l">
              <a:lnSpc>
                <a:spcPct val="135714"/>
              </a:lnSpc>
              <a:spcBef>
                <a:spcPts val="0"/>
              </a:spcBef>
              <a:spcAft>
                <a:spcPts val="0"/>
              </a:spcAft>
              <a:buNone/>
            </a:pPr>
            <a:r>
              <a:rPr b="1" lang="es-419">
                <a:solidFill>
                  <a:srgbClr val="000080"/>
                </a:solidFill>
                <a:latin typeface="Calibri"/>
                <a:ea typeface="Calibri"/>
                <a:cs typeface="Calibri"/>
                <a:sym typeface="Calibri"/>
              </a:rPr>
              <a:t>console</a:t>
            </a:r>
            <a:r>
              <a:rPr lang="es-419">
                <a:solidFill>
                  <a:srgbClr val="000080"/>
                </a:solidFill>
                <a:latin typeface="Calibri"/>
                <a:ea typeface="Calibri"/>
                <a:cs typeface="Calibri"/>
                <a:sym typeface="Calibri"/>
              </a:rPr>
              <a:t>.</a:t>
            </a:r>
            <a:r>
              <a:rPr b="1" lang="es-419">
                <a:solidFill>
                  <a:srgbClr val="000080"/>
                </a:solidFill>
                <a:latin typeface="Calibri"/>
                <a:ea typeface="Calibri"/>
                <a:cs typeface="Calibri"/>
                <a:sym typeface="Calibri"/>
              </a:rPr>
              <a:t>log</a:t>
            </a:r>
            <a:r>
              <a:rPr lang="es-419">
                <a:latin typeface="Calibri"/>
                <a:ea typeface="Calibri"/>
                <a:cs typeface="Calibri"/>
                <a:sym typeface="Calibri"/>
              </a:rPr>
              <a:t>(alturaPersona);</a:t>
            </a:r>
            <a:endParaRPr>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rgbClr val="333333"/>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EBBB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569CD6"/>
              </a:solidFill>
              <a:latin typeface="Courier New"/>
              <a:ea typeface="Courier New"/>
              <a:cs typeface="Courier New"/>
              <a:sym typeface="Courier New"/>
            </a:endParaRPr>
          </a:p>
        </p:txBody>
      </p:sp>
      <p:sp>
        <p:nvSpPr>
          <p:cNvPr id="571" name="Google Shape;571;p67"/>
          <p:cNvSpPr txBox="1"/>
          <p:nvPr/>
        </p:nvSpPr>
        <p:spPr>
          <a:xfrm>
            <a:off x="201925" y="2839988"/>
            <a:ext cx="2936700" cy="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Esta instrucción nos permite ingresar datos al script desde teclado</a:t>
            </a:r>
            <a:endParaRPr/>
          </a:p>
        </p:txBody>
      </p:sp>
      <p:pic>
        <p:nvPicPr>
          <p:cNvPr id="572" name="Google Shape;572;p67"/>
          <p:cNvPicPr preferRelativeResize="0"/>
          <p:nvPr/>
        </p:nvPicPr>
        <p:blipFill>
          <a:blip r:embed="rId3">
            <a:alphaModFix/>
          </a:blip>
          <a:stretch>
            <a:fillRect/>
          </a:stretch>
        </p:blipFill>
        <p:spPr>
          <a:xfrm>
            <a:off x="3291025" y="2390100"/>
            <a:ext cx="4389732" cy="23553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8"/>
          <p:cNvSpPr txBox="1"/>
          <p:nvPr>
            <p:ph idx="1" type="subTitle"/>
          </p:nvPr>
        </p:nvSpPr>
        <p:spPr>
          <a:xfrm>
            <a:off x="0" y="4062086"/>
            <a:ext cx="9147000" cy="412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s-419"/>
              <a:t>Ejercicios en clase</a:t>
            </a:r>
            <a:endParaRPr/>
          </a:p>
        </p:txBody>
      </p:sp>
      <p:sp>
        <p:nvSpPr>
          <p:cNvPr id="578" name="Google Shape;578;p68"/>
          <p:cNvSpPr txBox="1"/>
          <p:nvPr>
            <p:ph type="ctrTitle"/>
          </p:nvPr>
        </p:nvSpPr>
        <p:spPr>
          <a:xfrm>
            <a:off x="92375" y="76200"/>
            <a:ext cx="8962200" cy="605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419"/>
              <a:t>VSCode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9"/>
          <p:cNvSpPr txBox="1"/>
          <p:nvPr>
            <p:ph type="title"/>
          </p:nvPr>
        </p:nvSpPr>
        <p:spPr>
          <a:xfrm>
            <a:off x="628663" y="155081"/>
            <a:ext cx="7886700" cy="686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s-419"/>
              <a:t>Ejercicio</a:t>
            </a:r>
            <a:endParaRPr/>
          </a:p>
        </p:txBody>
      </p:sp>
      <p:sp>
        <p:nvSpPr>
          <p:cNvPr id="585" name="Google Shape;585;p69"/>
          <p:cNvSpPr txBox="1"/>
          <p:nvPr>
            <p:ph idx="4294967295" type="body"/>
          </p:nvPr>
        </p:nvSpPr>
        <p:spPr>
          <a:xfrm>
            <a:off x="628650" y="869645"/>
            <a:ext cx="7886700" cy="3861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s-419" sz="2200"/>
              <a:t>Modificar el primer script de “Hola Mundo” para que:</a:t>
            </a:r>
            <a:endParaRPr sz="2200"/>
          </a:p>
          <a:p>
            <a:pPr indent="-368300" lvl="0" marL="457200" rtl="0" algn="l">
              <a:spcBef>
                <a:spcPts val="1000"/>
              </a:spcBef>
              <a:spcAft>
                <a:spcPts val="0"/>
              </a:spcAft>
              <a:buSzPts val="2200"/>
              <a:buChar char="•"/>
            </a:pPr>
            <a:r>
              <a:rPr lang="es-419" sz="2200"/>
              <a:t>El mensaje que se muestra al usuario se almacene en una variable llamada mensaje y el funcionamiento del script sea el mismo.</a:t>
            </a:r>
            <a:endParaRPr sz="2200"/>
          </a:p>
          <a:p>
            <a:pPr indent="0" lvl="0" marL="0" rtl="0" algn="l">
              <a:spcBef>
                <a:spcPts val="1000"/>
              </a:spcBef>
              <a:spcAft>
                <a:spcPts val="0"/>
              </a:spcAft>
              <a:buNone/>
            </a:pPr>
            <a:r>
              <a:rPr lang="es-419" sz="2200"/>
              <a:t>Modificar el ejemplo de secuencia:</a:t>
            </a:r>
            <a:endParaRPr sz="2200"/>
          </a:p>
          <a:p>
            <a:pPr indent="-368300" lvl="0" marL="457200" rtl="0" algn="l">
              <a:spcBef>
                <a:spcPts val="1000"/>
              </a:spcBef>
              <a:spcAft>
                <a:spcPts val="0"/>
              </a:spcAft>
              <a:buSzPts val="2200"/>
              <a:buChar char="•"/>
            </a:pPr>
            <a:r>
              <a:rPr lang="es-419" sz="2200"/>
              <a:t>Qué cada mensaje se almacene en una variable a mostrar por consola y que el funcionamiento del script sea el mismo</a:t>
            </a:r>
            <a:endParaRPr sz="2200"/>
          </a:p>
          <a:p>
            <a:pPr indent="0" lvl="0" marL="0" rtl="0" algn="l">
              <a:spcBef>
                <a:spcPts val="1000"/>
              </a:spcBef>
              <a:spcAft>
                <a:spcPts val="0"/>
              </a:spcAft>
              <a:buNone/>
            </a:pPr>
            <a:r>
              <a:rPr lang="es-419" sz="2200"/>
              <a:t>Modificar el ejemplo de base por altura</a:t>
            </a:r>
            <a:endParaRPr sz="2200"/>
          </a:p>
          <a:p>
            <a:pPr indent="-368300" lvl="0" marL="457200" rtl="0" algn="l">
              <a:spcBef>
                <a:spcPts val="1000"/>
              </a:spcBef>
              <a:spcAft>
                <a:spcPts val="0"/>
              </a:spcAft>
              <a:buSzPts val="2200"/>
              <a:buChar char="•"/>
            </a:pPr>
            <a:r>
              <a:rPr lang="es-419" sz="2200"/>
              <a:t>Almacenar la base y la altura en variables y el resultado y que el funcionamiento del script sea el mismo</a:t>
            </a:r>
            <a:endParaRPr sz="2200"/>
          </a:p>
          <a:p>
            <a:pPr indent="0" lvl="0" marL="0" rtl="0" algn="l">
              <a:spcBef>
                <a:spcPts val="1000"/>
              </a:spcBef>
              <a:spcAft>
                <a:spcPts val="0"/>
              </a:spcAft>
              <a:buNone/>
            </a:pPr>
            <a:r>
              <a:t/>
            </a:r>
            <a:endParaRPr sz="2200"/>
          </a:p>
          <a:p>
            <a:pPr indent="0" lvl="0" marL="0" rtl="0" algn="l">
              <a:spcBef>
                <a:spcPts val="1000"/>
              </a:spcBef>
              <a:spcAft>
                <a:spcPts val="0"/>
              </a:spcAft>
              <a:buNone/>
            </a:pPr>
            <a:r>
              <a:t/>
            </a:r>
            <a:endParaRPr sz="2200"/>
          </a:p>
        </p:txBody>
      </p:sp>
      <p:sp>
        <p:nvSpPr>
          <p:cNvPr id="586" name="Google Shape;586;p69"/>
          <p:cNvSpPr txBox="1"/>
          <p:nvPr>
            <p:ph idx="12" type="sldNum"/>
          </p:nvPr>
        </p:nvSpPr>
        <p:spPr>
          <a:xfrm>
            <a:off x="8587620" y="3698677"/>
            <a:ext cx="556500" cy="205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419"/>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6"/>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Segundo Cuatrimestre</a:t>
            </a:r>
            <a:endParaRPr/>
          </a:p>
        </p:txBody>
      </p:sp>
      <p:sp>
        <p:nvSpPr>
          <p:cNvPr id="483" name="Google Shape;483;p56"/>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419" sz="2400" u="sng"/>
              <a:t>Programación</a:t>
            </a:r>
            <a:endParaRPr sz="2400" u="sng"/>
          </a:p>
          <a:p>
            <a:pPr indent="-381000" lvl="0" marL="457200" rtl="0" algn="l">
              <a:spcBef>
                <a:spcPts val="1000"/>
              </a:spcBef>
              <a:spcAft>
                <a:spcPts val="0"/>
              </a:spcAft>
              <a:buSzPts val="2400"/>
              <a:buChar char="•"/>
            </a:pPr>
            <a:r>
              <a:rPr b="1" lang="es-419" sz="2400"/>
              <a:t>Programación</a:t>
            </a:r>
            <a:r>
              <a:rPr b="1" lang="es-419" sz="2400"/>
              <a:t> orientada a Objetos</a:t>
            </a:r>
            <a:endParaRPr b="1" sz="2400"/>
          </a:p>
          <a:p>
            <a:pPr indent="-330200" lvl="1" marL="914400" rtl="0" algn="l">
              <a:spcBef>
                <a:spcPts val="0"/>
              </a:spcBef>
              <a:spcAft>
                <a:spcPts val="0"/>
              </a:spcAft>
              <a:buSzPts val="1600"/>
              <a:buChar char="•"/>
            </a:pPr>
            <a:r>
              <a:rPr lang="es-419" sz="1600"/>
              <a:t>VSCode y TypeScript</a:t>
            </a:r>
            <a:endParaRPr sz="1600"/>
          </a:p>
          <a:p>
            <a:pPr indent="-330200" lvl="1" marL="914400" rtl="0" algn="l">
              <a:spcBef>
                <a:spcPts val="0"/>
              </a:spcBef>
              <a:spcAft>
                <a:spcPts val="0"/>
              </a:spcAft>
              <a:buSzPts val="1600"/>
              <a:buChar char="•"/>
            </a:pPr>
            <a:r>
              <a:rPr lang="es-419" sz="1600"/>
              <a:t>Encapsulamiento</a:t>
            </a:r>
            <a:endParaRPr sz="1600"/>
          </a:p>
          <a:p>
            <a:pPr indent="-330200" lvl="1" marL="914400" rtl="0" algn="l">
              <a:spcBef>
                <a:spcPts val="0"/>
              </a:spcBef>
              <a:spcAft>
                <a:spcPts val="0"/>
              </a:spcAft>
              <a:buSzPts val="1600"/>
              <a:buChar char="•"/>
            </a:pPr>
            <a:r>
              <a:rPr lang="es-419" sz="1600"/>
              <a:t>Composición</a:t>
            </a:r>
            <a:endParaRPr sz="1600"/>
          </a:p>
          <a:p>
            <a:pPr indent="-330200" lvl="1" marL="914400" rtl="0" algn="l">
              <a:spcBef>
                <a:spcPts val="0"/>
              </a:spcBef>
              <a:spcAft>
                <a:spcPts val="0"/>
              </a:spcAft>
              <a:buSzPts val="1600"/>
              <a:buChar char="•"/>
            </a:pPr>
            <a:r>
              <a:rPr lang="es-419" sz="1600"/>
              <a:t>Herencia</a:t>
            </a:r>
            <a:endParaRPr sz="1600"/>
          </a:p>
          <a:p>
            <a:pPr indent="-330200" lvl="1" marL="914400" rtl="0" algn="l">
              <a:spcBef>
                <a:spcPts val="0"/>
              </a:spcBef>
              <a:spcAft>
                <a:spcPts val="0"/>
              </a:spcAft>
              <a:buSzPts val="1600"/>
              <a:buChar char="•"/>
            </a:pPr>
            <a:r>
              <a:rPr lang="es-419" sz="1600"/>
              <a:t>Polimorfismo</a:t>
            </a:r>
            <a:endParaRPr sz="1600"/>
          </a:p>
          <a:p>
            <a:pPr indent="-330200" lvl="1" marL="914400" rtl="0" algn="l">
              <a:spcBef>
                <a:spcPts val="0"/>
              </a:spcBef>
              <a:spcAft>
                <a:spcPts val="0"/>
              </a:spcAft>
              <a:buSzPts val="1600"/>
              <a:buChar char="•"/>
            </a:pPr>
            <a:r>
              <a:rPr lang="es-419" sz="1600"/>
              <a:t>Patrones de Diseño</a:t>
            </a:r>
            <a:endParaRPr sz="1600"/>
          </a:p>
          <a:p>
            <a:pPr indent="-381000" lvl="0" marL="457200" rtl="0" algn="l">
              <a:spcBef>
                <a:spcPts val="0"/>
              </a:spcBef>
              <a:spcAft>
                <a:spcPts val="0"/>
              </a:spcAft>
              <a:buSzPts val="2400"/>
              <a:buChar char="•"/>
            </a:pPr>
            <a:r>
              <a:rPr b="1" lang="es-419" sz="2400"/>
              <a:t>Framework frontend</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7"/>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s-419"/>
              <a:t>Segundo Cuatrimestre</a:t>
            </a:r>
            <a:endParaRPr/>
          </a:p>
        </p:txBody>
      </p:sp>
      <p:sp>
        <p:nvSpPr>
          <p:cNvPr id="489" name="Google Shape;489;p57"/>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419" sz="2400" u="sng"/>
              <a:t>FIP</a:t>
            </a:r>
            <a:endParaRPr sz="2400" u="sng"/>
          </a:p>
          <a:p>
            <a:pPr indent="-355600" lvl="0" marL="457200" rtl="0" algn="l">
              <a:spcBef>
                <a:spcPts val="1000"/>
              </a:spcBef>
              <a:spcAft>
                <a:spcPts val="0"/>
              </a:spcAft>
              <a:buSzPts val="2000"/>
              <a:buChar char="•"/>
            </a:pPr>
            <a:r>
              <a:rPr lang="es-419" sz="2000"/>
              <a:t>GIT</a:t>
            </a:r>
            <a:endParaRPr sz="2000"/>
          </a:p>
          <a:p>
            <a:pPr indent="-355600" lvl="0" marL="457200" rtl="0" algn="l">
              <a:spcBef>
                <a:spcPts val="0"/>
              </a:spcBef>
              <a:spcAft>
                <a:spcPts val="0"/>
              </a:spcAft>
              <a:buSzPts val="2000"/>
              <a:buChar char="•"/>
            </a:pPr>
            <a:r>
              <a:rPr lang="es-419" sz="2000"/>
              <a:t>Ciclos de vida de un proyecto</a:t>
            </a:r>
            <a:endParaRPr sz="2000"/>
          </a:p>
          <a:p>
            <a:pPr indent="-355600" lvl="0" marL="457200" rtl="0" algn="l">
              <a:spcBef>
                <a:spcPts val="0"/>
              </a:spcBef>
              <a:spcAft>
                <a:spcPts val="0"/>
              </a:spcAft>
              <a:buSzPts val="2000"/>
              <a:buChar char="•"/>
            </a:pPr>
            <a:r>
              <a:rPr lang="es-419" sz="2000"/>
              <a:t>Metodologías</a:t>
            </a:r>
            <a:r>
              <a:rPr lang="es-419" sz="2000"/>
              <a:t> </a:t>
            </a:r>
            <a:r>
              <a:rPr lang="es-419" sz="2000"/>
              <a:t>Ágiles</a:t>
            </a:r>
            <a:endParaRPr sz="2000"/>
          </a:p>
          <a:p>
            <a:pPr indent="-355600" lvl="0" marL="457200" rtl="0" algn="l">
              <a:spcBef>
                <a:spcPts val="0"/>
              </a:spcBef>
              <a:spcAft>
                <a:spcPts val="0"/>
              </a:spcAft>
              <a:buSzPts val="2000"/>
              <a:buChar char="•"/>
            </a:pPr>
            <a:r>
              <a:rPr lang="es-419" sz="2000"/>
              <a:t>Scrum</a:t>
            </a:r>
            <a:endParaRPr sz="2000"/>
          </a:p>
          <a:p>
            <a:pPr indent="-355600" lvl="0" marL="457200" rtl="0" algn="l">
              <a:spcBef>
                <a:spcPts val="0"/>
              </a:spcBef>
              <a:spcAft>
                <a:spcPts val="0"/>
              </a:spcAft>
              <a:buSzPts val="2000"/>
              <a:buChar char="•"/>
            </a:pPr>
            <a:r>
              <a:rPr lang="es-419" sz="2000"/>
              <a:t>Diagramas de Clases</a:t>
            </a:r>
            <a:endParaRPr sz="2000"/>
          </a:p>
          <a:p>
            <a:pPr indent="-355600" lvl="0" marL="457200" rtl="0" algn="l">
              <a:spcBef>
                <a:spcPts val="0"/>
              </a:spcBef>
              <a:spcAft>
                <a:spcPts val="0"/>
              </a:spcAft>
              <a:buSzPts val="2000"/>
              <a:buChar char="•"/>
            </a:pPr>
            <a:r>
              <a:rPr lang="es-419" sz="2000"/>
              <a:t>Redes</a:t>
            </a:r>
            <a:endParaRPr sz="2000"/>
          </a:p>
          <a:p>
            <a:pPr indent="-355600" lvl="0" marL="457200" rtl="0" algn="l">
              <a:spcBef>
                <a:spcPts val="0"/>
              </a:spcBef>
              <a:spcAft>
                <a:spcPts val="0"/>
              </a:spcAft>
              <a:buSzPts val="2000"/>
              <a:buChar char="•"/>
            </a:pPr>
            <a:r>
              <a:rPr lang="es-419" sz="2000"/>
              <a:t>Proyecto integrador</a:t>
            </a:r>
            <a:endParaRPr sz="2000"/>
          </a:p>
          <a:p>
            <a:pPr indent="0" lvl="0" marL="0" rtl="0" algn="l">
              <a:spcBef>
                <a:spcPts val="1000"/>
              </a:spcBef>
              <a:spcAft>
                <a:spcPts val="0"/>
              </a:spcAft>
              <a:buNone/>
            </a:pPr>
            <a:r>
              <a:t/>
            </a:r>
            <a:endParaRPr sz="24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8"/>
          <p:cNvSpPr txBox="1"/>
          <p:nvPr>
            <p:ph type="ctrTitle"/>
          </p:nvPr>
        </p:nvSpPr>
        <p:spPr>
          <a:xfrm>
            <a:off x="92375" y="76200"/>
            <a:ext cx="8962200" cy="605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419"/>
              <a:t>VSCode</a:t>
            </a:r>
            <a:endParaRPr/>
          </a:p>
        </p:txBody>
      </p:sp>
      <p:sp>
        <p:nvSpPr>
          <p:cNvPr id="495" name="Google Shape;495;p58"/>
          <p:cNvSpPr txBox="1"/>
          <p:nvPr>
            <p:ph idx="1" type="subTitle"/>
          </p:nvPr>
        </p:nvSpPr>
        <p:spPr>
          <a:xfrm>
            <a:off x="0" y="4062086"/>
            <a:ext cx="9147000" cy="412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s-419"/>
              <a:t>Herramientas</a:t>
            </a:r>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9"/>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Javascript</a:t>
            </a:r>
            <a:endParaRPr/>
          </a:p>
        </p:txBody>
      </p:sp>
      <p:sp>
        <p:nvSpPr>
          <p:cNvPr id="502" name="Google Shape;502;p59"/>
          <p:cNvSpPr txBox="1"/>
          <p:nvPr>
            <p:ph idx="4294967295" type="body"/>
          </p:nvPr>
        </p:nvSpPr>
        <p:spPr>
          <a:xfrm>
            <a:off x="628650" y="1022045"/>
            <a:ext cx="7886700" cy="38616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s-419" sz="1800"/>
              <a:t>JavaScript es un lenguaje de programación que nació para crear páginas web dinámicas.</a:t>
            </a:r>
            <a:endParaRPr sz="1800"/>
          </a:p>
          <a:p>
            <a:pPr indent="-406400" lvl="0" marL="457200" rtl="0" algn="l">
              <a:spcBef>
                <a:spcPts val="0"/>
              </a:spcBef>
              <a:spcAft>
                <a:spcPts val="0"/>
              </a:spcAft>
              <a:buSzPts val="2800"/>
              <a:buChar char="•"/>
            </a:pPr>
            <a:r>
              <a:rPr lang="es-419" sz="1800"/>
              <a:t>Una página web dinámica es aquella que incorpora efectos como texto que aparece y desaparece, animaciones, acciones que se activan al pulsar botones y ventanas con mensajes de aviso al usuario.</a:t>
            </a:r>
            <a:endParaRPr sz="1800"/>
          </a:p>
          <a:p>
            <a:pPr indent="-406400" lvl="0" marL="457200" rtl="0" algn="l">
              <a:spcBef>
                <a:spcPts val="0"/>
              </a:spcBef>
              <a:spcAft>
                <a:spcPts val="0"/>
              </a:spcAft>
              <a:buSzPts val="2800"/>
              <a:buChar char="•"/>
            </a:pPr>
            <a:r>
              <a:rPr lang="es-419" sz="1800"/>
              <a:t>JavaScript es un lenguaje de programación interpretado, por lo que no es necesario compilar los programas para ejecutarlos. En otras palabras, los programas escritos con JavaScript se pueden probar directamente en cualquier navegador sin necesidad de procesos intermedios.</a:t>
            </a:r>
            <a:endParaRPr sz="1800"/>
          </a:p>
          <a:p>
            <a:pPr indent="-406400" lvl="0" marL="457200" rtl="0" algn="l">
              <a:spcBef>
                <a:spcPts val="0"/>
              </a:spcBef>
              <a:spcAft>
                <a:spcPts val="0"/>
              </a:spcAft>
              <a:buSzPts val="2800"/>
              <a:buChar char="•"/>
            </a:pPr>
            <a:r>
              <a:rPr lang="es-419" sz="1800"/>
              <a:t>A pesar de su nombre, JavaScript no guarda ninguna relación directa con el lenguaje de programación Java. </a:t>
            </a:r>
            <a:endParaRPr sz="1800"/>
          </a:p>
        </p:txBody>
      </p:sp>
      <p:sp>
        <p:nvSpPr>
          <p:cNvPr id="503" name="Google Shape;503;p59"/>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419"/>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0"/>
          <p:cNvSpPr txBox="1"/>
          <p:nvPr>
            <p:ph type="title"/>
          </p:nvPr>
        </p:nvSpPr>
        <p:spPr>
          <a:xfrm>
            <a:off x="628650" y="217800"/>
            <a:ext cx="7886700" cy="825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sz="3600"/>
              <a:t>NodeJS</a:t>
            </a:r>
            <a:endParaRPr sz="3600"/>
          </a:p>
        </p:txBody>
      </p:sp>
      <p:sp>
        <p:nvSpPr>
          <p:cNvPr id="510" name="Google Shape;510;p60"/>
          <p:cNvSpPr txBox="1"/>
          <p:nvPr>
            <p:ph idx="1" type="body"/>
          </p:nvPr>
        </p:nvSpPr>
        <p:spPr>
          <a:xfrm>
            <a:off x="628650" y="1101855"/>
            <a:ext cx="3886200" cy="3781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s-419" sz="1800"/>
              <a:t>Node.js</a:t>
            </a:r>
            <a:r>
              <a:rPr lang="es-419" sz="1800"/>
              <a:t> es un entorno de tiempo de ejecución para ejecutar aplicaciones Javascript</a:t>
            </a:r>
            <a:endParaRPr sz="1800"/>
          </a:p>
          <a:p>
            <a:pPr indent="-342900" lvl="0" marL="457200" rtl="0" algn="l">
              <a:spcBef>
                <a:spcPts val="1000"/>
              </a:spcBef>
              <a:spcAft>
                <a:spcPts val="0"/>
              </a:spcAft>
              <a:buSzPts val="1800"/>
              <a:buChar char="•"/>
            </a:pPr>
            <a:r>
              <a:rPr b="1" lang="es-419" sz="1800"/>
              <a:t>npm</a:t>
            </a:r>
            <a:r>
              <a:rPr lang="es-419" sz="1800"/>
              <a:t> es el Administrador de paquetes para los módulos Node.js.</a:t>
            </a:r>
            <a:endParaRPr sz="1800"/>
          </a:p>
          <a:p>
            <a:pPr indent="0" lvl="0" marL="0" rtl="0" algn="l">
              <a:spcBef>
                <a:spcPts val="1000"/>
              </a:spcBef>
              <a:spcAft>
                <a:spcPts val="0"/>
              </a:spcAft>
              <a:buNone/>
            </a:pPr>
            <a:r>
              <a:rPr lang="es-419" sz="1800"/>
              <a:t>Abrir una consola (Command Prompt)</a:t>
            </a:r>
            <a:endParaRPr sz="1800"/>
          </a:p>
          <a:p>
            <a:pPr indent="0" lvl="0" marL="0" rtl="0" algn="l">
              <a:spcBef>
                <a:spcPts val="1000"/>
              </a:spcBef>
              <a:spcAft>
                <a:spcPts val="0"/>
              </a:spcAft>
              <a:buNone/>
            </a:pPr>
            <a:r>
              <a:rPr lang="es-419" sz="1800"/>
              <a:t>En el Command Prompt ejecutar:</a:t>
            </a:r>
            <a:endParaRPr sz="1800"/>
          </a:p>
          <a:p>
            <a:pPr indent="-342900" lvl="0" marL="457200" rtl="0" algn="l">
              <a:spcBef>
                <a:spcPts val="1000"/>
              </a:spcBef>
              <a:spcAft>
                <a:spcPts val="0"/>
              </a:spcAft>
              <a:buSzPts val="1800"/>
              <a:buChar char="•"/>
            </a:pPr>
            <a:r>
              <a:rPr b="1" lang="es-419" sz="1800"/>
              <a:t>node --help</a:t>
            </a:r>
            <a:endParaRPr b="1" sz="1800"/>
          </a:p>
          <a:p>
            <a:pPr indent="0" lvl="0" marL="0" rtl="0" algn="l">
              <a:spcBef>
                <a:spcPts val="1000"/>
              </a:spcBef>
              <a:spcAft>
                <a:spcPts val="0"/>
              </a:spcAft>
              <a:buNone/>
            </a:pPr>
            <a:r>
              <a:rPr lang="es-419" sz="1800"/>
              <a:t>Para chequear la instalación de NodeJS</a:t>
            </a:r>
            <a:endParaRPr sz="1800"/>
          </a:p>
        </p:txBody>
      </p:sp>
      <p:sp>
        <p:nvSpPr>
          <p:cNvPr id="511" name="Google Shape;511;p60"/>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419"/>
              <a:t>‹#›</a:t>
            </a:fld>
            <a:endParaRPr/>
          </a:p>
        </p:txBody>
      </p:sp>
      <p:pic>
        <p:nvPicPr>
          <p:cNvPr id="512" name="Google Shape;512;p60"/>
          <p:cNvPicPr preferRelativeResize="0"/>
          <p:nvPr/>
        </p:nvPicPr>
        <p:blipFill>
          <a:blip r:embed="rId3">
            <a:alphaModFix/>
          </a:blip>
          <a:stretch>
            <a:fillRect/>
          </a:stretch>
        </p:blipFill>
        <p:spPr>
          <a:xfrm>
            <a:off x="4708375" y="1337925"/>
            <a:ext cx="3297262" cy="36879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1"/>
          <p:cNvSpPr txBox="1"/>
          <p:nvPr>
            <p:ph type="title"/>
          </p:nvPr>
        </p:nvSpPr>
        <p:spPr>
          <a:xfrm>
            <a:off x="628650" y="217800"/>
            <a:ext cx="7886700" cy="825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Instalación del intérprete/compilador</a:t>
            </a:r>
            <a:endParaRPr/>
          </a:p>
        </p:txBody>
      </p:sp>
      <p:sp>
        <p:nvSpPr>
          <p:cNvPr id="519" name="Google Shape;519;p61"/>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419"/>
              <a:t>‹#›</a:t>
            </a:fld>
            <a:endParaRPr/>
          </a:p>
        </p:txBody>
      </p:sp>
      <p:pic>
        <p:nvPicPr>
          <p:cNvPr id="520" name="Google Shape;520;p61"/>
          <p:cNvPicPr preferRelativeResize="0"/>
          <p:nvPr/>
        </p:nvPicPr>
        <p:blipFill>
          <a:blip r:embed="rId3">
            <a:alphaModFix/>
          </a:blip>
          <a:stretch>
            <a:fillRect/>
          </a:stretch>
        </p:blipFill>
        <p:spPr>
          <a:xfrm>
            <a:off x="1593650" y="1240838"/>
            <a:ext cx="5956706" cy="3110832"/>
          </a:xfrm>
          <a:prstGeom prst="rect">
            <a:avLst/>
          </a:prstGeom>
          <a:noFill/>
          <a:ln>
            <a:noFill/>
          </a:ln>
        </p:spPr>
      </p:pic>
      <p:sp>
        <p:nvSpPr>
          <p:cNvPr id="521" name="Google Shape;521;p61"/>
          <p:cNvSpPr txBox="1"/>
          <p:nvPr/>
        </p:nvSpPr>
        <p:spPr>
          <a:xfrm>
            <a:off x="1299225" y="4420725"/>
            <a:ext cx="72885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t>Instalamos Node.JS: </a:t>
            </a:r>
            <a:r>
              <a:rPr lang="es-419" sz="2400" u="sng">
                <a:solidFill>
                  <a:schemeClr val="hlink"/>
                </a:solidFill>
                <a:hlinkClick r:id="rId4"/>
              </a:rPr>
              <a:t>www.nodejs.org</a:t>
            </a:r>
            <a:r>
              <a:rPr lang="es-419" sz="2400"/>
              <a:t>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2"/>
          <p:cNvSpPr txBox="1"/>
          <p:nvPr>
            <p:ph type="title"/>
          </p:nvPr>
        </p:nvSpPr>
        <p:spPr>
          <a:xfrm>
            <a:off x="628650" y="217800"/>
            <a:ext cx="7886700" cy="825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Instalación de editor de textos</a:t>
            </a:r>
            <a:endParaRPr/>
          </a:p>
        </p:txBody>
      </p:sp>
      <p:sp>
        <p:nvSpPr>
          <p:cNvPr id="528" name="Google Shape;528;p62"/>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419"/>
              <a:t>‹#›</a:t>
            </a:fld>
            <a:endParaRPr/>
          </a:p>
        </p:txBody>
      </p:sp>
      <p:pic>
        <p:nvPicPr>
          <p:cNvPr id="529" name="Google Shape;529;p62"/>
          <p:cNvPicPr preferRelativeResize="0"/>
          <p:nvPr/>
        </p:nvPicPr>
        <p:blipFill rotWithShape="1">
          <a:blip r:embed="rId3">
            <a:alphaModFix/>
          </a:blip>
          <a:srcRect b="0" l="1530" r="-1529" t="0"/>
          <a:stretch/>
        </p:blipFill>
        <p:spPr>
          <a:xfrm>
            <a:off x="1111225" y="952163"/>
            <a:ext cx="5465456" cy="3052951"/>
          </a:xfrm>
          <a:prstGeom prst="rect">
            <a:avLst/>
          </a:prstGeom>
          <a:noFill/>
          <a:ln>
            <a:noFill/>
          </a:ln>
        </p:spPr>
      </p:pic>
      <p:sp>
        <p:nvSpPr>
          <p:cNvPr id="530" name="Google Shape;530;p62"/>
          <p:cNvSpPr txBox="1"/>
          <p:nvPr/>
        </p:nvSpPr>
        <p:spPr>
          <a:xfrm>
            <a:off x="628675" y="4139513"/>
            <a:ext cx="8064300" cy="9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chemeClr val="dk1"/>
                </a:solidFill>
              </a:rPr>
              <a:t>Instalamos Visual: </a:t>
            </a:r>
            <a:r>
              <a:rPr lang="es-419" sz="2400" u="sng">
                <a:solidFill>
                  <a:schemeClr val="hlink"/>
                </a:solidFill>
                <a:hlinkClick r:id="rId4"/>
              </a:rPr>
              <a:t>https://code.visualstudio.com/</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3"/>
          <p:cNvSpPr txBox="1"/>
          <p:nvPr>
            <p:ph type="title"/>
          </p:nvPr>
        </p:nvSpPr>
        <p:spPr>
          <a:xfrm>
            <a:off x="628650" y="217800"/>
            <a:ext cx="7886700" cy="825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sz="3600"/>
              <a:t>Editor de textos Visual Studio Code</a:t>
            </a:r>
            <a:endParaRPr sz="3600"/>
          </a:p>
        </p:txBody>
      </p:sp>
      <p:sp>
        <p:nvSpPr>
          <p:cNvPr id="537" name="Google Shape;537;p63"/>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419"/>
              <a:t>‹#›</a:t>
            </a:fld>
            <a:endParaRPr/>
          </a:p>
        </p:txBody>
      </p:sp>
      <p:pic>
        <p:nvPicPr>
          <p:cNvPr id="538" name="Google Shape;538;p63"/>
          <p:cNvPicPr preferRelativeResize="0"/>
          <p:nvPr/>
        </p:nvPicPr>
        <p:blipFill>
          <a:blip r:embed="rId3">
            <a:alphaModFix/>
          </a:blip>
          <a:stretch>
            <a:fillRect/>
          </a:stretch>
        </p:blipFill>
        <p:spPr>
          <a:xfrm>
            <a:off x="4037725" y="1360527"/>
            <a:ext cx="5052300" cy="2786425"/>
          </a:xfrm>
          <a:prstGeom prst="rect">
            <a:avLst/>
          </a:prstGeom>
          <a:noFill/>
          <a:ln>
            <a:noFill/>
          </a:ln>
        </p:spPr>
      </p:pic>
      <p:sp>
        <p:nvSpPr>
          <p:cNvPr id="539" name="Google Shape;539;p63"/>
          <p:cNvSpPr txBox="1"/>
          <p:nvPr/>
        </p:nvSpPr>
        <p:spPr>
          <a:xfrm>
            <a:off x="64950" y="1183219"/>
            <a:ext cx="3832800" cy="379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s-419" sz="1800">
                <a:solidFill>
                  <a:schemeClr val="dk1"/>
                </a:solidFill>
              </a:rPr>
              <a:t>Para hacer código se usan editores de textos. </a:t>
            </a:r>
            <a:endParaRPr sz="1800">
              <a:solidFill>
                <a:schemeClr val="dk1"/>
              </a:solidFill>
            </a:endParaRPr>
          </a:p>
          <a:p>
            <a:pPr indent="0" lvl="0" marL="0" rtl="0" algn="l">
              <a:lnSpc>
                <a:spcPct val="90000"/>
              </a:lnSpc>
              <a:spcBef>
                <a:spcPts val="1000"/>
              </a:spcBef>
              <a:spcAft>
                <a:spcPts val="0"/>
              </a:spcAft>
              <a:buNone/>
            </a:pPr>
            <a:r>
              <a:t/>
            </a:r>
            <a:endParaRPr sz="1800">
              <a:solidFill>
                <a:schemeClr val="dk1"/>
              </a:solidFill>
            </a:endParaRPr>
          </a:p>
          <a:p>
            <a:pPr indent="0" lvl="0" marL="0" rtl="0" algn="l">
              <a:lnSpc>
                <a:spcPct val="90000"/>
              </a:lnSpc>
              <a:spcBef>
                <a:spcPts val="1000"/>
              </a:spcBef>
              <a:spcAft>
                <a:spcPts val="0"/>
              </a:spcAft>
              <a:buNone/>
            </a:pPr>
            <a:r>
              <a:rPr lang="es-419" sz="1800">
                <a:solidFill>
                  <a:schemeClr val="dk1"/>
                </a:solidFill>
              </a:rPr>
              <a:t>Un Editor de texto especial para código se llama IDE (Integrated Development Enviroment - Ambiente de Desarrollo Integrado)</a:t>
            </a:r>
            <a:endParaRPr sz="1800">
              <a:solidFill>
                <a:schemeClr val="dk1"/>
              </a:solidFill>
            </a:endParaRPr>
          </a:p>
          <a:p>
            <a:pPr indent="0" lvl="0" marL="0" rtl="0" algn="l">
              <a:lnSpc>
                <a:spcPct val="90000"/>
              </a:lnSpc>
              <a:spcBef>
                <a:spcPts val="1000"/>
              </a:spcBef>
              <a:spcAft>
                <a:spcPts val="0"/>
              </a:spcAft>
              <a:buNone/>
            </a:pPr>
            <a:r>
              <a:t/>
            </a:r>
            <a:endParaRPr sz="1800">
              <a:solidFill>
                <a:schemeClr val="dk1"/>
              </a:solidFill>
            </a:endParaRPr>
          </a:p>
          <a:p>
            <a:pPr indent="0" lvl="0" marL="0" rtl="0" algn="l">
              <a:lnSpc>
                <a:spcPct val="90000"/>
              </a:lnSpc>
              <a:spcBef>
                <a:spcPts val="1000"/>
              </a:spcBef>
              <a:spcAft>
                <a:spcPts val="0"/>
              </a:spcAft>
              <a:buNone/>
            </a:pPr>
            <a:r>
              <a:rPr lang="es-419" sz="1800">
                <a:solidFill>
                  <a:schemeClr val="dk1"/>
                </a:solidFill>
              </a:rPr>
              <a:t>VSCode es compatible con los lenguajes JavaScript y TypeScript</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FL">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