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2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Robot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627618679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g1d627618679_0_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d655bba093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d655bba09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d655bba093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d655bba093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d655bba09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d655bba09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627618679_0_1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d627618679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d627618679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d627618679_0_1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d627618679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d627618679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d655bba093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d655bba09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d655bba09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d655bba093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d655bba093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d655bba093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d655bba093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d655bba09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1d655bba093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d678ab3443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d678ab344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1d678ab344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d655bba093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d655bba09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1d655bba09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d65092bd5f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d65092bd5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d65092bd5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d655bba093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d655bba093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d655bba093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9ad0cb7d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9ad0cb7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1d9ad0cb7d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d65092bd5f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d65092bd5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1d65092bd5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d655bba093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d655bba093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1d655bba093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dad313189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dad31318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dad313189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d627618679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d627618679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d627618679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d627618679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d62761867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d627618679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d627618679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d627618679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d627618679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d627618679_0_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d627618679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d627618679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d627618679_0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d627618679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d627618679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d65092bd5f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d65092bd5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d65092bd5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655bba093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d655bba09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d655bba09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4">
  <p:cSld name="Filmina - Conceptos_2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7" name="Google Shape;467;p5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68" name="Google Shape;468;p5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5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ohnserrano.co/blog/introduccion-a-react-context-con-los-hooks-de-react" TargetMode="External"/><Relationship Id="rId4" Type="http://schemas.openxmlformats.org/officeDocument/2006/relationships/hyperlink" Target="https://bluuweb.github.io/desarrollo-web-bluuweb/18-06-react-context/#extra-ruta-protegida" TargetMode="External"/><Relationship Id="rId9" Type="http://schemas.openxmlformats.org/officeDocument/2006/relationships/hyperlink" Target="https://pablomonteserin.com/curso/react/context-api/" TargetMode="External"/><Relationship Id="rId5" Type="http://schemas.openxmlformats.org/officeDocument/2006/relationships/hyperlink" Target="https://www.adictosaltrabajo.com/2020/02/06/react-hooks-tutorial/" TargetMode="External"/><Relationship Id="rId6" Type="http://schemas.openxmlformats.org/officeDocument/2006/relationships/hyperlink" Target="https://www.escuelafrontend.com/context-para-el-manejo-de-estado" TargetMode="External"/><Relationship Id="rId7" Type="http://schemas.openxmlformats.org/officeDocument/2006/relationships/hyperlink" Target="https://developero.medium.com/react-hooks-usecontext-98a1696c18c4" TargetMode="External"/><Relationship Id="rId8" Type="http://schemas.openxmlformats.org/officeDocument/2006/relationships/hyperlink" Target="https://www.w3schools.com/react/react_usecontex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s-ES/docs/Web/JavaScript/Reference/Operators/Destructuring_assignment#Array_destructu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FW Front End</a:t>
            </a:r>
            <a:endParaRPr/>
          </a:p>
        </p:txBody>
      </p:sp>
      <p:sp>
        <p:nvSpPr>
          <p:cNvPr id="477" name="Google Shape;477;p5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React Hooks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3 - 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Ejercicios con useState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61"/>
          <p:cNvSpPr txBox="1"/>
          <p:nvPr/>
        </p:nvSpPr>
        <p:spPr>
          <a:xfrm>
            <a:off x="532650" y="1559225"/>
            <a:ext cx="80787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Calcular la superficie de un rectángulo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Tendremos dos inputs que recogerán el ancho y el alto de un rectángulo y calculará su superficie.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532650" y="4876250"/>
            <a:ext cx="788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La solución debe imprimirse al pulsar el botón de «calcular».</a:t>
            </a:r>
            <a:endParaRPr sz="1800"/>
          </a:p>
        </p:txBody>
      </p:sp>
      <p:pic>
        <p:nvPicPr>
          <p:cNvPr id="567" name="Google Shape;5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130" y="2684825"/>
            <a:ext cx="2643070" cy="20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62"/>
          <p:cNvSpPr txBox="1"/>
          <p:nvPr>
            <p:ph type="title"/>
          </p:nvPr>
        </p:nvSpPr>
        <p:spPr>
          <a:xfrm>
            <a:off x="628675" y="275700"/>
            <a:ext cx="8078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 - Ejercicios con useState - FUERA DE CLASE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62"/>
          <p:cNvSpPr txBox="1"/>
          <p:nvPr/>
        </p:nvSpPr>
        <p:spPr>
          <a:xfrm>
            <a:off x="532650" y="1559225"/>
            <a:ext cx="80787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Cambia imagen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aplicación. Al pulsar sobre cada uno de esos botones, debe cargarse la imagen correspondiente a una de las propiedades del siguiente objeto: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6" name="Google Shape;5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050" y="2847100"/>
            <a:ext cx="3321025" cy="33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2"/>
          <p:cNvSpPr txBox="1"/>
          <p:nvPr/>
        </p:nvSpPr>
        <p:spPr>
          <a:xfrm>
            <a:off x="453900" y="3512675"/>
            <a:ext cx="5022600" cy="1631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ANIMAL_IMAGES = {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img1: 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"http://via.placeholder.com/111x111"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img2: 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"http://via.placeholder.com/222x222"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img3: 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"http://via.placeholder.com/333x333"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4" name="Google Shape;584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⚡️ Hook de efecto {#️effect-hook}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63"/>
          <p:cNvSpPr txBox="1"/>
          <p:nvPr/>
        </p:nvSpPr>
        <p:spPr>
          <a:xfrm>
            <a:off x="532675" y="1286400"/>
            <a:ext cx="80787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necesitamos obtener datos o modificar manualmente el DOM desde los componentes de React,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necesitaremos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utilizar operaciones llamadas “efectos secundarios” (o simplemente “efectos”) porque pueden afectar a otros componentes y no se pueden hacer durante el renderizado.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Hook de efecto, useEffect, agrega la capacidad de realizar efectos secundarios desde un componente de función. Tiene el mismo propósito que componentDidMount, componentDidUpdate y componentWillUnmount en las clases React, pero unificadas en una sola API.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Gracias a este hook, podremos realizar operaciones durante las etapas del ciclo de vida de un componente: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Montaje: Cuando se comienza a visualizar un componente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Update: Cuando cambia un estado o una prop de un componente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Desmontaje : Cuando un componente se deja de visualizar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⚡️ Hook de efecto {#️effect-hook}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461225" y="1147725"/>
            <a:ext cx="8126400" cy="55092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useState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useEffect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setCount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Similar a componentDidMount y componentDidUpdate:</a:t>
            </a:r>
            <a:endParaRPr sz="1450">
              <a:solidFill>
                <a:srgbClr val="B2B2B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Actualiza el título del documento usando la Browser API</a:t>
            </a:r>
            <a:endParaRPr sz="1450">
              <a:solidFill>
                <a:srgbClr val="B2B2B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document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`You clicked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 times`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You clicked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times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={()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Click me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64"/>
          <p:cNvSpPr txBox="1"/>
          <p:nvPr/>
        </p:nvSpPr>
        <p:spPr>
          <a:xfrm>
            <a:off x="3848375" y="5535750"/>
            <a:ext cx="4539000" cy="9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 componente establece el título del documento después de que React actualiza el DOM</a:t>
            </a:r>
            <a:endParaRPr sz="1800"/>
          </a:p>
        </p:txBody>
      </p:sp>
      <p:sp>
        <p:nvSpPr>
          <p:cNvPr id="595" name="Google Shape;595;p64"/>
          <p:cNvSpPr txBox="1"/>
          <p:nvPr/>
        </p:nvSpPr>
        <p:spPr>
          <a:xfrm>
            <a:off x="3167575" y="3428475"/>
            <a:ext cx="53478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actualizamos el título del documento con un mensaje personalizado que incluye el número de clicks.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⚡️ Hook de efecto {#️effect-hook}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461225" y="1452525"/>
            <a:ext cx="8126400" cy="25551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useEffect(() =&gt; {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'Este código se ejecutará cada vez que el componente se monte.'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() =&gt; {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-US">
                <a:solidFill>
                  <a:srgbClr val="CC9393"/>
                </a:solidFill>
                <a:latin typeface="Courier New"/>
                <a:ea typeface="Courier New"/>
                <a:cs typeface="Courier New"/>
                <a:sym typeface="Courier New"/>
              </a:rPr>
              <a:t>'Este mensaje se ejecutará cada vez que el componente se desmonte'</a:t>
            </a: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}, [count]);</a:t>
            </a:r>
            <a:endParaRPr sz="16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65"/>
          <p:cNvSpPr txBox="1"/>
          <p:nvPr/>
        </p:nvSpPr>
        <p:spPr>
          <a:xfrm>
            <a:off x="461225" y="4118100"/>
            <a:ext cx="8126400" cy="16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332E20"/>
                </a:solidFill>
                <a:highlight>
                  <a:srgbClr val="FFFFFF"/>
                </a:highlight>
              </a:rPr>
              <a:t>Posibles valores del segundo parámetro del useEffect (el array)</a:t>
            </a:r>
            <a:endParaRPr b="1" sz="17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2E20"/>
              </a:buClr>
              <a:buSzPts val="1600"/>
              <a:buChar char="●"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[] (array vacío) → El código se ejecutará en el montaje del componente.</a:t>
            </a:r>
            <a:endParaRPr sz="16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E20"/>
              </a:buClr>
              <a:buSzPts val="1600"/>
              <a:buChar char="●"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[prop] (array con un estado) → El código se ejecutará en el montaje del componente y en en cada cambio del valor de prop.</a:t>
            </a:r>
            <a:endParaRPr sz="16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E20"/>
              </a:buClr>
              <a:buSzPts val="1600"/>
              <a:buChar char="●"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undefined (useEffect( () =&gt; {} )) → El código se ejecutará en cada render.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1" name="Google Shape;611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⚡️ Hook de efecto {#️effect-hook}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66"/>
          <p:cNvSpPr txBox="1"/>
          <p:nvPr/>
        </p:nvSpPr>
        <p:spPr>
          <a:xfrm>
            <a:off x="461225" y="1452525"/>
            <a:ext cx="8126400" cy="4622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{ useState }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Image1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'./Image1'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Image1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/&gt;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&gt;Imagen Oculta&lt;/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{()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)}&gt;Pulsar&lt;/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975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66"/>
          <p:cNvSpPr txBox="1"/>
          <p:nvPr/>
        </p:nvSpPr>
        <p:spPr>
          <a:xfrm>
            <a:off x="7203400" y="3038350"/>
            <a:ext cx="11052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App.js</a:t>
            </a:r>
            <a:endParaRPr sz="1800"/>
          </a:p>
        </p:txBody>
      </p:sp>
      <p:cxnSp>
        <p:nvCxnSpPr>
          <p:cNvPr id="614" name="Google Shape;614;p66"/>
          <p:cNvCxnSpPr/>
          <p:nvPr/>
        </p:nvCxnSpPr>
        <p:spPr>
          <a:xfrm flipH="1" rot="10800000">
            <a:off x="2654400" y="2160900"/>
            <a:ext cx="1894500" cy="128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5" name="Google Shape;615;p66"/>
          <p:cNvSpPr txBox="1"/>
          <p:nvPr/>
        </p:nvSpPr>
        <p:spPr>
          <a:xfrm>
            <a:off x="4632400" y="1913225"/>
            <a:ext cx="25710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sorprendenos con unos maravillosos estilos✨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2" name="Google Shape;622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⚡️ Hook de efecto {#️effect-hook}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67"/>
          <p:cNvSpPr txBox="1"/>
          <p:nvPr/>
        </p:nvSpPr>
        <p:spPr>
          <a:xfrm>
            <a:off x="461225" y="1452525"/>
            <a:ext cx="8126400" cy="4622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{ useEffect }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Image1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'Image1 se desmonta'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}, []);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urlImage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'https://images.unsplash.com/photo-1673263229942-1d26f16ecd1a?ixlib=rb-4.0.3&amp;ixid=MnwxMjA3fDB8MHxwaG90by1wYWdlfHx8fGVufDB8fHx8&amp;auto=format&amp;fit=crop&amp;w=1170&amp;q=80'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US" sz="1350">
                <a:solidFill>
                  <a:srgbClr val="85E89D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350">
                <a:solidFill>
                  <a:srgbClr val="79B8FF"/>
                </a:solidFill>
                <a:latin typeface="Courier New"/>
                <a:ea typeface="Courier New"/>
                <a:cs typeface="Courier New"/>
                <a:sym typeface="Courier New"/>
              </a:rPr>
              <a:t>urlImage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9ECBFF"/>
                </a:solidFill>
                <a:latin typeface="Courier New"/>
                <a:ea typeface="Courier New"/>
                <a:cs typeface="Courier New"/>
                <a:sym typeface="Courier New"/>
              </a:rPr>
              <a:t>"Imagen no cargo"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E1E4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97583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392F0"/>
                </a:solidFill>
                <a:latin typeface="Courier New"/>
                <a:ea typeface="Courier New"/>
                <a:cs typeface="Courier New"/>
                <a:sym typeface="Courier New"/>
              </a:rPr>
              <a:t>Image1</a:t>
            </a:r>
            <a:r>
              <a:rPr lang="en-US" sz="1350">
                <a:solidFill>
                  <a:srgbClr val="E1E4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67"/>
          <p:cNvSpPr txBox="1"/>
          <p:nvPr/>
        </p:nvSpPr>
        <p:spPr>
          <a:xfrm>
            <a:off x="6335100" y="1898975"/>
            <a:ext cx="12927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Image1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.js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" name="Google Shape;631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React.StrictMode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8"/>
          <p:cNvSpPr txBox="1"/>
          <p:nvPr/>
        </p:nvSpPr>
        <p:spPr>
          <a:xfrm>
            <a:off x="2563025" y="1709075"/>
            <a:ext cx="3022200" cy="1253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800">
                <a:solidFill>
                  <a:srgbClr val="EFEF8F"/>
                </a:solidFill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-US" sz="1800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800">
                <a:solidFill>
                  <a:srgbClr val="EFEF8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800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8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800">
                <a:solidFill>
                  <a:srgbClr val="EFEF8F"/>
                </a:solidFill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-US" sz="1800">
                <a:solidFill>
                  <a:srgbClr val="E3CEAB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68"/>
          <p:cNvSpPr txBox="1"/>
          <p:nvPr/>
        </p:nvSpPr>
        <p:spPr>
          <a:xfrm>
            <a:off x="461225" y="3575375"/>
            <a:ext cx="8126400" cy="14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2E20"/>
                </a:solidFill>
                <a:highlight>
                  <a:srgbClr val="FFFFFF"/>
                </a:highlight>
              </a:rPr>
              <a:t>React.StrictMode</a:t>
            </a:r>
            <a:endParaRPr b="1" sz="18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3100"/>
              </a:spcAft>
              <a:buNone/>
            </a:pPr>
            <a:r>
              <a:rPr lang="en-US" sz="1700">
                <a:solidFill>
                  <a:srgbClr val="332E20"/>
                </a:solidFill>
                <a:highlight>
                  <a:srgbClr val="FFFFFF"/>
                </a:highlight>
              </a:rPr>
              <a:t>El </a:t>
            </a:r>
            <a:r>
              <a:rPr i="1" lang="en-US" sz="1700">
                <a:solidFill>
                  <a:srgbClr val="332E20"/>
                </a:solidFill>
                <a:highlight>
                  <a:srgbClr val="FFFFFF"/>
                </a:highlight>
              </a:rPr>
              <a:t>StrictMode</a:t>
            </a:r>
            <a:r>
              <a:rPr lang="en-US" sz="1700">
                <a:solidFill>
                  <a:srgbClr val="332E20"/>
                </a:solidFill>
                <a:highlight>
                  <a:srgbClr val="FFFFFF"/>
                </a:highlight>
              </a:rPr>
              <a:t> de react (utilizado en el index.js) hace que los componentes se rendericen dos veces para detectar problemas en el código y dar mensajes de error. En producción no se ejecutaría.</a:t>
            </a:r>
            <a:endParaRPr b="1" sz="2200">
              <a:solidFill>
                <a:srgbClr val="332E2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 - Ejercicio con useEffect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69"/>
          <p:cNvSpPr txBox="1"/>
          <p:nvPr/>
        </p:nvSpPr>
        <p:spPr>
          <a:xfrm>
            <a:off x="532650" y="1559225"/>
            <a:ext cx="80787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Consumo de API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Elige una API para consumir sus datos con fetch, como lo realizaste en trabajos anteriores pero ahora con react.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🎭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 Hook de contexto {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useContext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70"/>
          <p:cNvSpPr txBox="1"/>
          <p:nvPr/>
        </p:nvSpPr>
        <p:spPr>
          <a:xfrm>
            <a:off x="338725" y="1900800"/>
            <a:ext cx="8466600" cy="36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2E20"/>
                </a:solidFill>
                <a:highlight>
                  <a:srgbClr val="FFFFFF"/>
                </a:highlight>
              </a:rPr>
              <a:t>useContext proporciona una forma de compartir datos entre componentes sin pasar props manualmente a todos los niveles.</a:t>
            </a:r>
            <a:endParaRPr sz="18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2E20"/>
                </a:solidFill>
                <a:highlight>
                  <a:srgbClr val="FFFFFF"/>
                </a:highlight>
              </a:rPr>
              <a:t>Nuestro objeto Provider se encargará de hacer visible el objeto que le pasemos para todos los componentes anidados en él.</a:t>
            </a:r>
            <a:endParaRPr sz="18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2E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2E20"/>
                </a:solidFill>
                <a:highlight>
                  <a:srgbClr val="FFFFFF"/>
                </a:highlight>
              </a:rPr>
              <a:t>El provider sólo puede utilizar la prop value para determinar la información que va a ser almacenada. Por tanto, si queremos almacenar varios valores, lo que haremos será usar un objeto con múltiples propiedades.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53"/>
          <p:cNvSpPr txBox="1"/>
          <p:nvPr>
            <p:ph type="title"/>
          </p:nvPr>
        </p:nvSpPr>
        <p:spPr>
          <a:xfrm>
            <a:off x="628675" y="428100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Hooks</a:t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2653925" y="1877500"/>
            <a:ext cx="35685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US" sz="2800">
                <a:solidFill>
                  <a:srgbClr val="38761D"/>
                </a:solidFill>
              </a:rPr>
              <a:t>useState</a:t>
            </a:r>
            <a:endParaRPr sz="2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US" sz="2800">
                <a:solidFill>
                  <a:srgbClr val="38761D"/>
                </a:solidFill>
              </a:rPr>
              <a:t>useEffect</a:t>
            </a:r>
            <a:endParaRPr sz="2800">
              <a:solidFill>
                <a:srgbClr val="38761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Char char="●"/>
            </a:pPr>
            <a:r>
              <a:rPr lang="en-US" sz="2800">
                <a:solidFill>
                  <a:srgbClr val="38761D"/>
                </a:solidFill>
              </a:rPr>
              <a:t>useContext</a:t>
            </a:r>
            <a:endParaRPr sz="2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5B2C"/>
              </a:buClr>
              <a:buSzPts val="1800"/>
              <a:buChar char="●"/>
            </a:pPr>
            <a:r>
              <a:rPr lang="en-US" sz="2800">
                <a:solidFill>
                  <a:srgbClr val="F25B2C"/>
                </a:solidFill>
              </a:rPr>
              <a:t>useRef</a:t>
            </a:r>
            <a:endParaRPr sz="2800">
              <a:solidFill>
                <a:srgbClr val="F25B2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5B2C"/>
              </a:buClr>
              <a:buSzPts val="1800"/>
              <a:buChar char="●"/>
            </a:pPr>
            <a:r>
              <a:rPr lang="en-US" sz="2800">
                <a:solidFill>
                  <a:srgbClr val="F25B2C"/>
                </a:solidFill>
              </a:rPr>
              <a:t>useMemo</a:t>
            </a:r>
            <a:endParaRPr sz="2800">
              <a:solidFill>
                <a:srgbClr val="F25B2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25B2C"/>
              </a:buClr>
              <a:buSzPts val="1800"/>
              <a:buChar char="●"/>
            </a:pPr>
            <a:r>
              <a:rPr lang="en-US" sz="2800">
                <a:solidFill>
                  <a:srgbClr val="F25B2C"/>
                </a:solidFill>
              </a:rPr>
              <a:t>Custom Hooks</a:t>
            </a:r>
            <a:endParaRPr sz="2800">
              <a:solidFill>
                <a:srgbClr val="F25B2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7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🎭 Hook de contexto {useContext}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7" name="Google Shape;657;p71"/>
          <p:cNvPicPr preferRelativeResize="0"/>
          <p:nvPr/>
        </p:nvPicPr>
        <p:blipFill rotWithShape="1">
          <a:blip r:embed="rId3">
            <a:alphaModFix/>
          </a:blip>
          <a:srcRect b="20249" l="0" r="0" t="18479"/>
          <a:stretch/>
        </p:blipFill>
        <p:spPr>
          <a:xfrm>
            <a:off x="757138" y="1874850"/>
            <a:ext cx="7629725" cy="37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7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🎭 Hook de contexto {useContext}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5" name="Google Shape;6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375" y="1069250"/>
            <a:ext cx="6494825" cy="56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7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🎭 Hook de contexto {useContext}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73"/>
          <p:cNvSpPr txBox="1"/>
          <p:nvPr/>
        </p:nvSpPr>
        <p:spPr>
          <a:xfrm>
            <a:off x="461225" y="1147725"/>
            <a:ext cx="4028700" cy="55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themes 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foreground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"#000000"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"#eeeeee"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dark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foreground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"#ffffff"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"#222222"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ThemeContext </a:t>
            </a:r>
            <a:r>
              <a:rPr lang="en-US" sz="12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themes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lang="en-US" sz="12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-US" sz="12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themes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dark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Toolbar</a:t>
            </a:r>
            <a:r>
              <a:rPr lang="en-US" sz="12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C5A5C5"/>
              </a:solidFill>
              <a:highlight>
                <a:srgbClr val="353B4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73"/>
          <p:cNvSpPr txBox="1"/>
          <p:nvPr/>
        </p:nvSpPr>
        <p:spPr>
          <a:xfrm>
            <a:off x="4659350" y="1147725"/>
            <a:ext cx="4028700" cy="49749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Toolbar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theme 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={{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theme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theme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foreground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1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I am styled by theme context!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C5A5C5"/>
              </a:solidFill>
              <a:highlight>
                <a:srgbClr val="353B4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7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1 - Ejercicio con useContext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74"/>
          <p:cNvSpPr txBox="1"/>
          <p:nvPr/>
        </p:nvSpPr>
        <p:spPr>
          <a:xfrm>
            <a:off x="532650" y="1559225"/>
            <a:ext cx="80787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 una pagina con react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 una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página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mostrará información del usuario y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posea 3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componentes: un header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un sidebar y un main.</a:t>
            </a:r>
            <a:b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componente de App contendrá los datos del usuario y deberán pasarse al resto de los componentes hijos a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useContext.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p7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Recursos</a:t>
            </a:r>
            <a:endParaRPr/>
          </a:p>
        </p:txBody>
      </p:sp>
      <p:sp>
        <p:nvSpPr>
          <p:cNvPr id="690" name="Google Shape;690;p7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Dejo esta slide oculta con recursos para profes.</a:t>
            </a:r>
            <a:endParaRPr sz="2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https://johnserrano.co/blog/introduccion-a-react-context-con-los-hooks-de-react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https://bluuweb.github.io/desarrollo-web-bluuweb/18-06-react-context/#extra-ruta-protegida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https://www.adictosaltrabajo.com/2020/02/06/react-hooks-tutorial/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6"/>
              </a:rPr>
              <a:t>https://www.escuelafrontend.com/context-para-el-manejo-de-estado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7"/>
              </a:rPr>
              <a:t>https://developero.medium.com/react-hooks-usecontext-98a1696c18c4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8"/>
              </a:rPr>
              <a:t>https://www.w3schools.com/react/react_usecontext.asp</a:t>
            </a:r>
            <a:endParaRPr sz="2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9"/>
              </a:rPr>
              <a:t>https://pablomonteserin.com/curso/react/context-api/</a:t>
            </a:r>
            <a:endParaRPr sz="2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Presentando Hooks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54"/>
          <p:cNvSpPr txBox="1"/>
          <p:nvPr/>
        </p:nvSpPr>
        <p:spPr>
          <a:xfrm>
            <a:off x="532650" y="1178225"/>
            <a:ext cx="80787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Hooks son una nueva característica en React 16.8. Estos te permiten usar el estado y otras características de React sin escribir una clase.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¿Pero qué es un Hook?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Hooks son funciones que te permiten “enganchar” el estado de React y el ciclo de vida desde componentes de función. </a:t>
            </a:r>
            <a:r>
              <a:rPr lang="en-US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hooks no funcionan dentro de las clases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— te permiten usar React sin clases.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se recomienda reescribir componentes existentes de la noche a la mañana, pero puedes comenzar a usar Hooks en los nuevos si quieres.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Estado con clases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5"/>
          <p:cNvSpPr txBox="1"/>
          <p:nvPr/>
        </p:nvSpPr>
        <p:spPr>
          <a:xfrm>
            <a:off x="508800" y="1801200"/>
            <a:ext cx="8126400" cy="4660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You clicked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times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={()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11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})}&gt;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Click me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55"/>
          <p:cNvSpPr txBox="1"/>
          <p:nvPr/>
        </p:nvSpPr>
        <p:spPr>
          <a:xfrm>
            <a:off x="532650" y="1178225"/>
            <a:ext cx="80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estado empieza como { count:0 } y se incrementa state.count cuando el usuario hace click a un botón llamando a this.setState().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Hooks (componentes de función)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508800" y="2182200"/>
            <a:ext cx="8126400" cy="1364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Puedes usar Hooks aquí!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6"/>
          <p:cNvSpPr txBox="1"/>
          <p:nvPr/>
        </p:nvSpPr>
        <p:spPr>
          <a:xfrm>
            <a:off x="532650" y="1406825"/>
            <a:ext cx="80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vimos los hooks no funcionan en clases, se utilizan en componentes de función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componente de función en React se ve así: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532650" y="4129400"/>
            <a:ext cx="8126400" cy="1364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Puedes usar Hooks aquí!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6"/>
          <p:cNvSpPr txBox="1"/>
          <p:nvPr/>
        </p:nvSpPr>
        <p:spPr>
          <a:xfrm>
            <a:off x="532650" y="3612100"/>
            <a:ext cx="80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asi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📌 Hook de estado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508800" y="1801200"/>
            <a:ext cx="8126400" cy="39546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useState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Declara una nueva variable de estado, la cual llamaremos “count”</a:t>
            </a:r>
            <a:endParaRPr sz="1350">
              <a:solidFill>
                <a:srgbClr val="B2B2B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setCount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You clicked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times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3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={()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13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Click me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3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57"/>
          <p:cNvSpPr txBox="1"/>
          <p:nvPr/>
        </p:nvSpPr>
        <p:spPr>
          <a:xfrm>
            <a:off x="532650" y="1178225"/>
            <a:ext cx="80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equivalente al de clase pero utilizando hooks.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2447175" y="4647650"/>
            <a:ext cx="5989500" cy="149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Declaramos una variable de estado llamada </a:t>
            </a:r>
            <a:r>
              <a:rPr lang="en-US" sz="14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le asignamos a </a:t>
            </a:r>
            <a:r>
              <a:rPr lang="en-US" sz="14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React recordará su valor actual entre re-renderizados, y devolverá el valor más reciente a nuestra función. Si se quiere actualizar el valor de </a:t>
            </a:r>
            <a:r>
              <a:rPr lang="en-US" sz="14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actual, podemos llamar a </a:t>
            </a:r>
            <a:r>
              <a:rPr lang="en-US" sz="14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¿Qué significan los corchetes?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58"/>
          <p:cNvSpPr txBox="1"/>
          <p:nvPr/>
        </p:nvSpPr>
        <p:spPr>
          <a:xfrm>
            <a:off x="508800" y="1648800"/>
            <a:ext cx="8126400" cy="4080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setCount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58"/>
          <p:cNvSpPr txBox="1"/>
          <p:nvPr/>
        </p:nvSpPr>
        <p:spPr>
          <a:xfrm>
            <a:off x="532650" y="1178225"/>
            <a:ext cx="807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Habrás observado los corchetes cuando declaramos una variable de estado: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8"/>
          <p:cNvSpPr txBox="1"/>
          <p:nvPr/>
        </p:nvSpPr>
        <p:spPr>
          <a:xfrm>
            <a:off x="508800" y="2107275"/>
            <a:ext cx="81264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nombres de la izquierda no son parte de la API de React. Puedes nombrar tus variables de estado como quieras:</a:t>
            </a:r>
            <a:endParaRPr sz="2100"/>
          </a:p>
        </p:txBody>
      </p:sp>
      <p:sp>
        <p:nvSpPr>
          <p:cNvPr id="534" name="Google Shape;534;p58"/>
          <p:cNvSpPr txBox="1"/>
          <p:nvPr/>
        </p:nvSpPr>
        <p:spPr>
          <a:xfrm>
            <a:off x="461225" y="2792350"/>
            <a:ext cx="8126400" cy="4080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setFruit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58"/>
          <p:cNvSpPr txBox="1"/>
          <p:nvPr/>
        </p:nvSpPr>
        <p:spPr>
          <a:xfrm>
            <a:off x="461225" y="3327025"/>
            <a:ext cx="81264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sintaxis de Javascript se llama </a:t>
            </a:r>
            <a:r>
              <a:rPr lang="en-US" sz="1600">
                <a:solidFill>
                  <a:srgbClr val="1A1A1A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“desestructuración de arrays”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Significa que estamos creando dos variables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setFruit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donde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obtiene del primer valor devuelto por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setFruit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el segundo. Es equivalente a este código:</a:t>
            </a:r>
            <a:endParaRPr sz="2100"/>
          </a:p>
        </p:txBody>
      </p:sp>
      <p:sp>
        <p:nvSpPr>
          <p:cNvPr id="536" name="Google Shape;536;p58"/>
          <p:cNvSpPr txBox="1"/>
          <p:nvPr/>
        </p:nvSpPr>
        <p:spPr>
          <a:xfrm>
            <a:off x="465175" y="5256700"/>
            <a:ext cx="81264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declaramos una variable de estado con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devuelve un array con dos elementos. El primero es el valor actual y el segundo es una función que nos permite actualizarlo. Usar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135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acceder a ello es un poco confuso porque tienen un significado específico. Por ello usamos la desestructuración de arrays en su lugar.</a:t>
            </a:r>
            <a:endParaRPr sz="2100"/>
          </a:p>
        </p:txBody>
      </p:sp>
      <p:sp>
        <p:nvSpPr>
          <p:cNvPr id="537" name="Google Shape;537;p58"/>
          <p:cNvSpPr txBox="1"/>
          <p:nvPr/>
        </p:nvSpPr>
        <p:spPr>
          <a:xfrm>
            <a:off x="465175" y="4231925"/>
            <a:ext cx="8126400" cy="1045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fruitStateVariable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 pair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fruitStateVariable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First item in a pair</a:t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setFruit </a:t>
            </a:r>
            <a:r>
              <a:rPr lang="en-US" sz="14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fruitStateVariable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-U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Second item in a pair</a:t>
            </a:r>
            <a:endParaRPr sz="14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1 - Ejercicios con useState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59"/>
          <p:cNvSpPr txBox="1"/>
          <p:nvPr/>
        </p:nvSpPr>
        <p:spPr>
          <a:xfrm>
            <a:off x="532650" y="1330625"/>
            <a:ext cx="80787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Pesos a dólares: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Hay que realizar un conversor de pesos a dólares. Supondremos que un peso son tres cientos dólares. El usuario introducirá un valor en pesos y se mostrará un mensaje en pantalla con el correspondiente valor en dólares.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6" name="Google Shape;5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25" y="2878638"/>
            <a:ext cx="30480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9"/>
          <p:cNvSpPr txBox="1"/>
          <p:nvPr/>
        </p:nvSpPr>
        <p:spPr>
          <a:xfrm>
            <a:off x="532650" y="4647650"/>
            <a:ext cx="788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La solución debe ir imprimendose a medida que vamos introduciendo los datos, sin que sea necesario pulsar ningún botón de «calcular».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450" y="2855875"/>
            <a:ext cx="24384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2 - </a:t>
            </a: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Ejercicios con useState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60"/>
          <p:cNvSpPr txBox="1"/>
          <p:nvPr/>
        </p:nvSpPr>
        <p:spPr>
          <a:xfrm>
            <a:off x="532650" y="1559225"/>
            <a:ext cx="80787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Grados centígrados: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Hay que realizar un conversor de grados Centígrados a grados Fahrenheit. Para ello debo multiplicar por 9/5 y sumar 32 (Fórmula (0 °C × 9/5) + 32 = 32 °F).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60"/>
          <p:cNvSpPr txBox="1"/>
          <p:nvPr/>
        </p:nvSpPr>
        <p:spPr>
          <a:xfrm>
            <a:off x="532650" y="4876250"/>
            <a:ext cx="788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La solución debe ir imprimendose a medida que vamos introduciendo los datos, sin que sea necesario pulsar ningún botón de «calcular».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