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304" r:id="rId24"/>
    <p:sldId id="290" r:id="rId25"/>
    <p:sldId id="291" r:id="rId26"/>
    <p:sldId id="293" r:id="rId27"/>
    <p:sldId id="294" r:id="rId28"/>
    <p:sldId id="295" r:id="rId29"/>
    <p:sldId id="296" r:id="rId30"/>
    <p:sldId id="30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47e2ee02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7347e2ee0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1a4c994d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1a4c994d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1a4c994d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1a4c994d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1a4c994d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1a4c994d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a4c994d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a4c994d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1a4c994d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1a4c994d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1a4c994d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1a4c994d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ec0e8015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ec0e8015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1a4c994d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41a4c994d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ec0e8015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ec0e8015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ec0e8015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ec0e8015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659bcce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659bcce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ec0e8015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ec0e8015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ec0e8015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ec0e8015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ec0e8015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ec0e8015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1a4c994d7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1a4c994d7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88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ec0e80154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ec0e80154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5c0dfba3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5c0dfba3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1a4c994d7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1a4c994d7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ec0e80154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5ec0e80154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41a4c994d7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41a4c994d7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41a4c994d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41a4c994d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659bcce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659bcce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659bcc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659bcc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659bcce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659bcce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659bcce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659bcce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659bcce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659bcce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1a4c994d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1a4c994d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1a4c994d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1a4c994d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MFS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1">
  <p:cSld name="Título - Ejercicio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 1">
  <p:cSld name="Título - Concepto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2">
  <p:cSld name="Título - Ejercicios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2">
  <p:cSld name="Título - Resolución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">
  <p:cSld name="Filmina - Concepto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">
  <p:cSld name="Filmina - Conceptos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2" name="Google Shape;252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3">
  <p:cSld name="Filmina - Conceptos_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2" name="Google Shape;262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4">
  <p:cSld name="Filmina - Conceptos_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2" name="Google Shape;272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5">
  <p:cSld name="Filmina - Conceptos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2" name="Google Shape;282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6">
  <p:cSld name="Filmina - Conceptos_6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2" name="Google Shape;292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7">
  <p:cSld name="Filmina - Conceptos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01" name="Google Shape;301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2" name="Google Shape;302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8">
  <p:cSld name="Filmina - Conceptos_8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2" name="Google Shape;312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9">
  <p:cSld name="Filmina - Conceptos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1" name="Google Shape;321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2" name="Google Shape;322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0">
  <p:cSld name="Filmina - Conceptos_10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1" name="Google Shape;331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2" name="Google Shape;332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1">
  <p:cSld name="Filmina - Conceptos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2" name="Google Shape;342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2">
  <p:cSld name="Filmina - Conceptos_1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2" name="Google Shape;352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3">
  <p:cSld name="Filmina - Conceptos_13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61" name="Google Shape;361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2" name="Google Shape;362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5">
  <p:cSld name="Filmina - Conceptos_15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71" name="Google Shape;371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2" name="Google Shape;372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6">
  <p:cSld name="Filmina - Conceptos_16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81" name="Google Shape;381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2" name="Google Shape;382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7">
  <p:cSld name="Filmina - Conceptos_17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1" name="Google Shape;391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2" name="Google Shape;392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8">
  <p:cSld name="Filmina - Conceptos_18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2" name="Google Shape;402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9">
  <p:cSld name="Filmina - Conceptos_1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11" name="Google Shape;411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2" name="Google Shape;412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1">
  <p:cSld name="Filmina - Conceptos_2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21" name="Google Shape;421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2" name="Google Shape;422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2">
  <p:cSld name="Filmina - Conceptos_2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31" name="Google Shape;431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2" name="Google Shape;432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3">
  <p:cSld name="Título - Ejercicios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39" name="Google Shape;439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1" name="Google Shape;441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3" name="Google Shape;443;p4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 1">
  <p:cSld name="Filmina - Ejercicios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0" name="Google Shape;450;p4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2" name="Google Shape;452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50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461" name="Google Shape;461;p5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MVC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9"/>
          <p:cNvPicPr preferRelativeResize="0"/>
          <p:nvPr/>
        </p:nvPicPr>
        <p:blipFill rotWithShape="1">
          <a:blip r:embed="rId3">
            <a:alphaModFix/>
          </a:blip>
          <a:srcRect l="35303" t="13863" r="37635" b="-729"/>
          <a:stretch/>
        </p:blipFill>
        <p:spPr>
          <a:xfrm>
            <a:off x="7749300" y="4332667"/>
            <a:ext cx="1394700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539" name="Google Shape;539;p5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encarga de recibir los pedidos al backend.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Controla el ruteo, y maneja los detalles de la comunicación en sí, delegando tareas a otras partes más específicas. Por ejemplo, puede delegar controles de tipos de parámetros y de lógica de negocio.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una aplicación hay varios controladores, y cada uno tiene varias rutas relacionadas entre sí.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Parámetros en la URL</a:t>
            </a:r>
            <a:endParaRPr dirty="0"/>
          </a:p>
        </p:txBody>
      </p:sp>
      <p:sp>
        <p:nvSpPr>
          <p:cNvPr id="545" name="Google Shape;545;p6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 ejemplo, si tenemos un endpoint como 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/mostrar/2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 devuelve "ud ingresó un 2 como parámetro" (y sirve para /mostrar/lo-que-sea 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el controller podemos poner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42C1"/>
                </a:solidFill>
                <a:highlight>
                  <a:schemeClr val="lt1"/>
                </a:highlight>
              </a:rPr>
              <a:t>@Get</a:t>
            </a:r>
            <a:r>
              <a:rPr lang="en"/>
              <a:t>(':id')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También es posible tener más de un parámetro: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42C1"/>
                </a:solidFill>
                <a:highlight>
                  <a:schemeClr val="lt1"/>
                </a:highlight>
              </a:rPr>
              <a:t>@Get</a:t>
            </a:r>
            <a:r>
              <a:rPr lang="en"/>
              <a:t>(':arg1/fijo/:arg2/:arg3/')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Las dependencias son servicios o objetos que una clase necesita para lograr sus objetivos. Dependency injection (DI) es una solución genérica (o patrón de diseño) a nivel de código que permite aumentar la modularidad del código.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Con DI, la clase (ej, </a:t>
            </a:r>
            <a:r>
              <a:rPr lang="en" dirty="0" smtClean="0"/>
              <a:t>Track</a:t>
            </a:r>
            <a:r>
              <a:rPr lang="en" dirty="0" smtClean="0"/>
              <a:t>Controller</a:t>
            </a:r>
            <a:r>
              <a:rPr lang="en" dirty="0"/>
              <a:t>) pregunta por sus dependencias al exterior (al framework) en lugar de crearlas ella misma.</a:t>
            </a:r>
            <a:endParaRPr dirty="0"/>
          </a:p>
        </p:txBody>
      </p:sp>
      <p:sp>
        <p:nvSpPr>
          <p:cNvPr id="569" name="Google Shape;569;p64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6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4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Esto permite que en diferentes lugares el framework le pase diferentes subclases. La clase que las </a:t>
            </a:r>
            <a:r>
              <a:rPr lang="en" dirty="0" smtClean="0"/>
              <a:t>usa </a:t>
            </a:r>
            <a:r>
              <a:rPr lang="en" dirty="0"/>
              <a:t>no necesita saber que tipo le pasaron específicamente.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Esto permite hacer aplicaciones más flexibles, eficientes, robustas, testeables y mantenibles.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Este patrón permite que los objetos creen relaciones entre ellos, pero que el “cableado” ("wiring up") de las instancias sea manejado por el framework.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65"/>
          <p:cNvSpPr txBox="1">
            <a:spLocks noGrp="1"/>
          </p:cNvSpPr>
          <p:nvPr>
            <p:ph type="title"/>
          </p:nvPr>
        </p:nvSpPr>
        <p:spPr>
          <a:xfrm>
            <a:off x="628675" y="391350"/>
            <a:ext cx="7886700" cy="765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6"/>
          <p:cNvSpPr txBox="1">
            <a:spLocks noGrp="1"/>
          </p:cNvSpPr>
          <p:nvPr>
            <p:ph type="title"/>
          </p:nvPr>
        </p:nvSpPr>
        <p:spPr>
          <a:xfrm>
            <a:off x="628675" y="344775"/>
            <a:ext cx="7886700" cy="7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en NestJS</a:t>
            </a:r>
            <a:endParaRPr/>
          </a:p>
        </p:txBody>
      </p:sp>
      <p:sp>
        <p:nvSpPr>
          <p:cNvPr id="581" name="Google Shape;581;p6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Providers</a:t>
            </a:r>
            <a:r>
              <a:rPr lang="en" dirty="0"/>
              <a:t>: Es el nombre que se le da a las cosas inyectables</a:t>
            </a:r>
            <a:r>
              <a:rPr lang="en" dirty="0" smtClean="0"/>
              <a:t>. Lo hemos visto en la clase anterior:</a:t>
            </a:r>
            <a:endParaRPr dirty="0"/>
          </a:p>
        </p:txBody>
      </p:sp>
      <p:sp>
        <p:nvSpPr>
          <p:cNvPr id="582" name="Google Shape;582;p66"/>
          <p:cNvSpPr txBox="1"/>
          <p:nvPr/>
        </p:nvSpPr>
        <p:spPr>
          <a:xfrm>
            <a:off x="881075" y="3052250"/>
            <a:ext cx="788670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73A49"/>
                </a:solidFill>
                <a:highlight>
                  <a:schemeClr val="lt1"/>
                </a:highlight>
              </a:rPr>
              <a:t>import</a:t>
            </a: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 { Injectable } </a:t>
            </a:r>
            <a:r>
              <a:rPr lang="en" sz="2400" dirty="0">
                <a:solidFill>
                  <a:srgbClr val="D73A49"/>
                </a:solidFill>
                <a:highlight>
                  <a:schemeClr val="lt1"/>
                </a:highlight>
              </a:rPr>
              <a:t>from</a:t>
            </a: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 </a:t>
            </a:r>
            <a:r>
              <a:rPr lang="en" sz="2400" dirty="0">
                <a:solidFill>
                  <a:srgbClr val="032F62"/>
                </a:solidFill>
                <a:highlight>
                  <a:schemeClr val="lt1"/>
                </a:highlight>
              </a:rPr>
              <a:t>'@nestjs/common'</a:t>
            </a: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;</a:t>
            </a:r>
            <a:endParaRPr sz="2400" dirty="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@</a:t>
            </a:r>
            <a:r>
              <a:rPr lang="en" sz="2400" dirty="0">
                <a:solidFill>
                  <a:srgbClr val="6F42C1"/>
                </a:solidFill>
                <a:highlight>
                  <a:schemeClr val="lt1"/>
                </a:highlight>
              </a:rPr>
              <a:t>Injectable</a:t>
            </a: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()</a:t>
            </a:r>
            <a:endParaRPr sz="2400" dirty="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73A49"/>
                </a:solidFill>
                <a:highlight>
                  <a:schemeClr val="lt1"/>
                </a:highlight>
              </a:rPr>
              <a:t>export</a:t>
            </a: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 </a:t>
            </a:r>
            <a:r>
              <a:rPr lang="en" sz="2400" dirty="0">
                <a:solidFill>
                  <a:srgbClr val="D73A49"/>
                </a:solidFill>
                <a:highlight>
                  <a:schemeClr val="lt1"/>
                </a:highlight>
              </a:rPr>
              <a:t>class</a:t>
            </a: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 </a:t>
            </a:r>
            <a:r>
              <a:rPr lang="en" sz="2400" dirty="0" smtClean="0">
                <a:solidFill>
                  <a:srgbClr val="6F42C1"/>
                </a:solidFill>
                <a:highlight>
                  <a:schemeClr val="lt1"/>
                </a:highlight>
              </a:rPr>
              <a:t>TrackService</a:t>
            </a:r>
            <a:r>
              <a:rPr lang="en" sz="2400" dirty="0" smtClean="0">
                <a:solidFill>
                  <a:srgbClr val="24292E"/>
                </a:solidFill>
                <a:highlight>
                  <a:schemeClr val="lt1"/>
                </a:highlight>
              </a:rPr>
              <a:t> </a:t>
            </a: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{</a:t>
            </a:r>
            <a:endParaRPr sz="2400" dirty="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…</a:t>
            </a:r>
            <a:endParaRPr sz="2400" dirty="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4292E"/>
                </a:solidFill>
                <a:highlight>
                  <a:schemeClr val="lt1"/>
                </a:highlight>
              </a:rPr>
              <a:t>}</a:t>
            </a:r>
            <a:endParaRPr sz="2400" dirty="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  <p:sp>
        <p:nvSpPr>
          <p:cNvPr id="583" name="Google Shape;583;p66"/>
          <p:cNvSpPr/>
          <p:nvPr/>
        </p:nvSpPr>
        <p:spPr>
          <a:xfrm>
            <a:off x="850750" y="3156425"/>
            <a:ext cx="6212400" cy="989700"/>
          </a:xfrm>
          <a:prstGeom prst="rect">
            <a:avLst/>
          </a:prstGeom>
          <a:solidFill>
            <a:srgbClr val="543390">
              <a:alpha val="21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7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7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una dependencia inyectada</a:t>
            </a:r>
            <a:endParaRPr/>
          </a:p>
        </p:txBody>
      </p:sp>
      <p:sp>
        <p:nvSpPr>
          <p:cNvPr id="589" name="Google Shape;589;p6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usar dependencias inyectadas, declaro que las necesito (“las pido”) en el constructor.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se llama “constructor-based injection”.</a:t>
            </a:r>
            <a:endParaRPr/>
          </a:p>
        </p:txBody>
      </p:sp>
      <p:sp>
        <p:nvSpPr>
          <p:cNvPr id="590" name="Google Shape;590;p67"/>
          <p:cNvSpPr txBox="1"/>
          <p:nvPr/>
        </p:nvSpPr>
        <p:spPr>
          <a:xfrm>
            <a:off x="1015650" y="3084225"/>
            <a:ext cx="82209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@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</a:rPr>
              <a:t>Controller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</a:rPr>
              <a:t>'pistas'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F00DB"/>
                </a:solidFill>
                <a:highlight>
                  <a:srgbClr val="FFFFFF"/>
                </a:highlight>
              </a:rPr>
              <a:t>export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67F99"/>
                </a:solidFill>
                <a:highlight>
                  <a:srgbClr val="FFFFFF"/>
                </a:highlight>
              </a:rPr>
              <a:t>PistaController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</a:rPr>
              <a:t>constructor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</a:rPr>
              <a:t>pistaService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2000">
                <a:solidFill>
                  <a:srgbClr val="267F99"/>
                </a:solidFill>
                <a:highlight>
                  <a:srgbClr val="FFFFFF"/>
                </a:highlight>
              </a:rPr>
              <a:t>PistaService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) {}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@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</a:rPr>
              <a:t>Get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</a:rPr>
              <a:t>getPista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(): </a:t>
            </a:r>
            <a:r>
              <a:rPr lang="en" sz="2000">
                <a:solidFill>
                  <a:srgbClr val="267F99"/>
                </a:solidFill>
                <a:highlight>
                  <a:srgbClr val="FFFFFF"/>
                </a:highlight>
              </a:rPr>
              <a:t>string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</a:rPr>
              <a:t>pistaService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</a:rPr>
              <a:t>getPista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  	}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	…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1" name="Google Shape;591;p67"/>
          <p:cNvSpPr/>
          <p:nvPr/>
        </p:nvSpPr>
        <p:spPr>
          <a:xfrm>
            <a:off x="2738175" y="4975775"/>
            <a:ext cx="1874100" cy="392100"/>
          </a:xfrm>
          <a:prstGeom prst="rect">
            <a:avLst/>
          </a:prstGeom>
          <a:solidFill>
            <a:srgbClr val="543390">
              <a:alpha val="21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7"/>
          <p:cNvSpPr/>
          <p:nvPr/>
        </p:nvSpPr>
        <p:spPr>
          <a:xfrm>
            <a:off x="2925825" y="3745550"/>
            <a:ext cx="37551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Programar un back-end</a:t>
            </a:r>
            <a:endParaRPr/>
          </a:p>
        </p:txBody>
      </p:sp>
      <p:sp>
        <p:nvSpPr>
          <p:cNvPr id="598" name="Google Shape;598;p6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Full Stack</a:t>
            </a:r>
            <a:endParaRPr/>
          </a:p>
        </p:txBody>
      </p:sp>
      <p:sp>
        <p:nvSpPr>
          <p:cNvPr id="604" name="Google Shape;604;p6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 programar algo full stack al surgir un error es difícil encontrar dónde viene.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 eso es importante programar cada parte por separado, front y back end.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 útil tener herramientas para probar cada una por separado: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Mocks: permiten usar el front end sin el back end real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Postman: permite hacer pedidos al a API sin usar el front end</a:t>
            </a:r>
            <a:endParaRPr/>
          </a:p>
        </p:txBody>
      </p:sp>
      <p:pic>
        <p:nvPicPr>
          <p:cNvPr id="605" name="Google Shape;6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350" y="522595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Programar una API</a:t>
            </a:r>
            <a:endParaRPr/>
          </a:p>
        </p:txBody>
      </p:sp>
      <p:sp>
        <p:nvSpPr>
          <p:cNvPr id="611" name="Google Shape;611;p70"/>
          <p:cNvSpPr txBox="1">
            <a:spLocks noGrp="1"/>
          </p:cNvSpPr>
          <p:nvPr>
            <p:ph type="body" idx="4294967295"/>
          </p:nvPr>
        </p:nvSpPr>
        <p:spPr>
          <a:xfrm>
            <a:off x="311700" y="1354250"/>
            <a:ext cx="8520600" cy="50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Como vamos a programar la API necesitamos algo para consumirla (llamarla/invocarla)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programamos el Javascript y hay un error, no sabemos si el error está en el JS o en el Back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Vamos a usar una herramienta para invocar al servicio web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2" name="Google Shape;61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375" y="4039750"/>
            <a:ext cx="30480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618" name="Google Shape;618;p71"/>
          <p:cNvSpPr txBox="1">
            <a:spLocks noGrp="1"/>
          </p:cNvSpPr>
          <p:nvPr>
            <p:ph type="body" idx="4294967295"/>
          </p:nvPr>
        </p:nvSpPr>
        <p:spPr>
          <a:xfrm>
            <a:off x="311700" y="1423675"/>
            <a:ext cx="8520600" cy="49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construir y gestionar peticiones a servicios REST (POST, GET, Etc.).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 petición que a realizar.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 damos enviar y la petición será lanzada contra nuestro servidor. Espera la respuesta (XML/JSON/Texto).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https://www.postman.com/downloads/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9" name="Google Shape;61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325" y="2934142"/>
            <a:ext cx="5875181" cy="135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MVC?</a:t>
            </a:r>
            <a:endParaRPr/>
          </a:p>
        </p:txBody>
      </p:sp>
      <p:sp>
        <p:nvSpPr>
          <p:cNvPr id="467" name="Google Shape;467;p51"/>
          <p:cNvSpPr txBox="1">
            <a:spLocks noGrp="1"/>
          </p:cNvSpPr>
          <p:nvPr>
            <p:ph type="body" idx="4294967295"/>
          </p:nvPr>
        </p:nvSpPr>
        <p:spPr>
          <a:xfrm>
            <a:off x="311700" y="1407275"/>
            <a:ext cx="8520600" cy="501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3000" b="1"/>
              <a:t>M</a:t>
            </a:r>
            <a:r>
              <a:rPr lang="en"/>
              <a:t>odel </a:t>
            </a:r>
            <a:r>
              <a:rPr lang="en" sz="3000" b="1"/>
              <a:t>V</a:t>
            </a:r>
            <a:r>
              <a:rPr lang="en"/>
              <a:t>iew </a:t>
            </a:r>
            <a:r>
              <a:rPr lang="en" sz="3000" b="1"/>
              <a:t>C</a:t>
            </a:r>
            <a:r>
              <a:rPr lang="en"/>
              <a:t>ontroller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Patrón de </a:t>
            </a:r>
            <a:r>
              <a:rPr lang="en" i="1"/>
              <a:t>diseño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Utilizado en ampliamente en la industria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8" name="Google Shape;4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50" y="3304383"/>
            <a:ext cx="800025" cy="8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950" y="3330736"/>
            <a:ext cx="800025" cy="76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088" y="4584783"/>
            <a:ext cx="593250" cy="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70" y="5411960"/>
            <a:ext cx="2399025" cy="3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0566" y="5364222"/>
            <a:ext cx="2041051" cy="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6173" y="5687834"/>
            <a:ext cx="2067095" cy="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6125" y="3164367"/>
            <a:ext cx="1188306" cy="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50317" y="5757900"/>
            <a:ext cx="1315708" cy="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27710" y="4848239"/>
            <a:ext cx="1047517" cy="5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60062" y="3164361"/>
            <a:ext cx="1566225" cy="101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1" descr="Resultado de imagen para mvc.net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85013" y="3705415"/>
            <a:ext cx="1236675" cy="65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626" name="Google Shape;626;p72"/>
          <p:cNvSpPr txBox="1">
            <a:spLocks noGrp="1"/>
          </p:cNvSpPr>
          <p:nvPr>
            <p:ph type="body" idx="4294967295"/>
          </p:nvPr>
        </p:nvSpPr>
        <p:spPr>
          <a:xfrm>
            <a:off x="311700" y="1649400"/>
            <a:ext cx="8520600" cy="476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Captura las respuestas y muestra el resultado de una forma clara y ordenada.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7" name="Google Shape;62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00" y="2921925"/>
            <a:ext cx="6226475" cy="3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634" name="Google Shape;634;p73"/>
          <p:cNvSpPr txBox="1">
            <a:spLocks noGrp="1"/>
          </p:cNvSpPr>
          <p:nvPr>
            <p:ph type="body" idx="4294967295"/>
          </p:nvPr>
        </p:nvSpPr>
        <p:spPr>
          <a:xfrm>
            <a:off x="311700" y="1423675"/>
            <a:ext cx="8520600" cy="49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realizar peticiones de tipo GET o configurar a medida peticiones de tipo POST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Mostrará el resultado igual que en el caso anterior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5" name="Google Shape;6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75" y="3408154"/>
            <a:ext cx="7380305" cy="2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642" name="Google Shape;642;p74"/>
          <p:cNvSpPr txBox="1">
            <a:spLocks noGrp="1"/>
          </p:cNvSpPr>
          <p:nvPr>
            <p:ph type="body" idx="4294967295"/>
          </p:nvPr>
        </p:nvSpPr>
        <p:spPr>
          <a:xfrm>
            <a:off x="142375" y="2731900"/>
            <a:ext cx="5972400" cy="67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Hay disponible una barra de historial.</a:t>
            </a:r>
            <a:endParaRPr/>
          </a:p>
        </p:txBody>
      </p:sp>
      <p:pic>
        <p:nvPicPr>
          <p:cNvPr id="643" name="Google Shape;6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88" y="1188075"/>
            <a:ext cx="5881332" cy="10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25" y="3859348"/>
            <a:ext cx="4012068" cy="217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25" y="1276099"/>
            <a:ext cx="2269293" cy="1925644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4"/>
          <p:cNvSpPr txBox="1">
            <a:spLocks noGrp="1"/>
          </p:cNvSpPr>
          <p:nvPr>
            <p:ph type="body" idx="4294967295"/>
          </p:nvPr>
        </p:nvSpPr>
        <p:spPr>
          <a:xfrm>
            <a:off x="4855075" y="4118000"/>
            <a:ext cx="4146600" cy="164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gestionar funcionalidades como la autenticación.</a:t>
            </a:r>
            <a:endParaRPr/>
          </a:p>
        </p:txBody>
      </p:sp>
      <p:pic>
        <p:nvPicPr>
          <p:cNvPr id="647" name="Google Shape;64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7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 smtClean="0"/>
              <a:t>Consumir endpoints</a:t>
            </a:r>
            <a:endParaRPr dirty="0"/>
          </a:p>
        </p:txBody>
      </p:sp>
      <p:sp>
        <p:nvSpPr>
          <p:cNvPr id="730" name="Google Shape;730;p87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631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4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68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GET Postman</a:t>
            </a:r>
            <a:endParaRPr/>
          </a:p>
        </p:txBody>
      </p:sp>
      <p:pic>
        <p:nvPicPr>
          <p:cNvPr id="712" name="Google Shape;71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91300"/>
            <a:ext cx="7564639" cy="50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5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68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GET ThunderClient</a:t>
            </a:r>
            <a:endParaRPr/>
          </a:p>
        </p:txBody>
      </p:sp>
      <p:pic>
        <p:nvPicPr>
          <p:cNvPr id="718" name="Google Shape;7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50" y="1112100"/>
            <a:ext cx="7180664" cy="54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7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GET </a:t>
            </a:r>
            <a:r>
              <a:rPr lang="en" dirty="0" smtClean="0"/>
              <a:t>By id / URL Params</a:t>
            </a:r>
            <a:endParaRPr dirty="0"/>
          </a:p>
        </p:txBody>
      </p:sp>
      <p:sp>
        <p:nvSpPr>
          <p:cNvPr id="730" name="Google Shape;730;p87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Individual</a:t>
            </a:r>
            <a:endParaRPr/>
          </a:p>
        </p:txBody>
      </p:sp>
      <p:sp>
        <p:nvSpPr>
          <p:cNvPr id="736" name="Google Shape;736;p88"/>
          <p:cNvSpPr txBox="1">
            <a:spLocks noGrp="1"/>
          </p:cNvSpPr>
          <p:nvPr>
            <p:ph type="body" idx="4294967295"/>
          </p:nvPr>
        </p:nvSpPr>
        <p:spPr>
          <a:xfrm>
            <a:off x="311700" y="1701975"/>
            <a:ext cx="8520600" cy="26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La API tiene que permitir traer una sola pista: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 b="1" dirty="0" smtClean="0"/>
              <a:t>/tracks/:id</a:t>
            </a:r>
            <a:endParaRPr sz="3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9"/>
          <p:cNvSpPr txBox="1"/>
          <p:nvPr/>
        </p:nvSpPr>
        <p:spPr>
          <a:xfrm>
            <a:off x="1103875" y="2404000"/>
            <a:ext cx="7538100" cy="3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60625" t="4593" r="18646" b="43532"/>
          <a:stretch/>
        </p:blipFill>
        <p:spPr>
          <a:xfrm>
            <a:off x="701040" y="495299"/>
            <a:ext cx="7833360" cy="6125795"/>
          </a:xfrm>
          <a:prstGeom prst="rect">
            <a:avLst/>
          </a:prstGeom>
        </p:spPr>
      </p:pic>
      <p:sp>
        <p:nvSpPr>
          <p:cNvPr id="4" name="Forma libre 3"/>
          <p:cNvSpPr/>
          <p:nvPr/>
        </p:nvSpPr>
        <p:spPr>
          <a:xfrm>
            <a:off x="6035040" y="380999"/>
            <a:ext cx="2304000" cy="720000"/>
          </a:xfrm>
          <a:custGeom>
            <a:avLst/>
            <a:gdLst>
              <a:gd name="connsiteX0" fmla="*/ 2087880 w 2255520"/>
              <a:gd name="connsiteY0" fmla="*/ 83820 h 805293"/>
              <a:gd name="connsiteX1" fmla="*/ 1653540 w 2255520"/>
              <a:gd name="connsiteY1" fmla="*/ 53340 h 805293"/>
              <a:gd name="connsiteX2" fmla="*/ 1516380 w 2255520"/>
              <a:gd name="connsiteY2" fmla="*/ 38100 h 805293"/>
              <a:gd name="connsiteX3" fmla="*/ 1287780 w 2255520"/>
              <a:gd name="connsiteY3" fmla="*/ 30480 h 805293"/>
              <a:gd name="connsiteX4" fmla="*/ 1150620 w 2255520"/>
              <a:gd name="connsiteY4" fmla="*/ 15240 h 805293"/>
              <a:gd name="connsiteX5" fmla="*/ 731520 w 2255520"/>
              <a:gd name="connsiteY5" fmla="*/ 0 h 805293"/>
              <a:gd name="connsiteX6" fmla="*/ 502920 w 2255520"/>
              <a:gd name="connsiteY6" fmla="*/ 15240 h 805293"/>
              <a:gd name="connsiteX7" fmla="*/ 449580 w 2255520"/>
              <a:gd name="connsiteY7" fmla="*/ 30480 h 805293"/>
              <a:gd name="connsiteX8" fmla="*/ 419100 w 2255520"/>
              <a:gd name="connsiteY8" fmla="*/ 38100 h 805293"/>
              <a:gd name="connsiteX9" fmla="*/ 373380 w 2255520"/>
              <a:gd name="connsiteY9" fmla="*/ 53340 h 805293"/>
              <a:gd name="connsiteX10" fmla="*/ 350520 w 2255520"/>
              <a:gd name="connsiteY10" fmla="*/ 68580 h 805293"/>
              <a:gd name="connsiteX11" fmla="*/ 304800 w 2255520"/>
              <a:gd name="connsiteY11" fmla="*/ 83820 h 805293"/>
              <a:gd name="connsiteX12" fmla="*/ 220980 w 2255520"/>
              <a:gd name="connsiteY12" fmla="*/ 137160 h 805293"/>
              <a:gd name="connsiteX13" fmla="*/ 198120 w 2255520"/>
              <a:gd name="connsiteY13" fmla="*/ 160020 h 805293"/>
              <a:gd name="connsiteX14" fmla="*/ 152400 w 2255520"/>
              <a:gd name="connsiteY14" fmla="*/ 198120 h 805293"/>
              <a:gd name="connsiteX15" fmla="*/ 137160 w 2255520"/>
              <a:gd name="connsiteY15" fmla="*/ 220980 h 805293"/>
              <a:gd name="connsiteX16" fmla="*/ 99060 w 2255520"/>
              <a:gd name="connsiteY16" fmla="*/ 266700 h 805293"/>
              <a:gd name="connsiteX17" fmla="*/ 91440 w 2255520"/>
              <a:gd name="connsiteY17" fmla="*/ 289560 h 805293"/>
              <a:gd name="connsiteX18" fmla="*/ 68580 w 2255520"/>
              <a:gd name="connsiteY18" fmla="*/ 312420 h 805293"/>
              <a:gd name="connsiteX19" fmla="*/ 38100 w 2255520"/>
              <a:gd name="connsiteY19" fmla="*/ 358140 h 805293"/>
              <a:gd name="connsiteX20" fmla="*/ 7620 w 2255520"/>
              <a:gd name="connsiteY20" fmla="*/ 411480 h 805293"/>
              <a:gd name="connsiteX21" fmla="*/ 0 w 2255520"/>
              <a:gd name="connsiteY21" fmla="*/ 441960 h 805293"/>
              <a:gd name="connsiteX22" fmla="*/ 7620 w 2255520"/>
              <a:gd name="connsiteY22" fmla="*/ 510540 h 805293"/>
              <a:gd name="connsiteX23" fmla="*/ 30480 w 2255520"/>
              <a:gd name="connsiteY23" fmla="*/ 563880 h 805293"/>
              <a:gd name="connsiteX24" fmla="*/ 45720 w 2255520"/>
              <a:gd name="connsiteY24" fmla="*/ 586740 h 805293"/>
              <a:gd name="connsiteX25" fmla="*/ 68580 w 2255520"/>
              <a:gd name="connsiteY25" fmla="*/ 601980 h 805293"/>
              <a:gd name="connsiteX26" fmla="*/ 106680 w 2255520"/>
              <a:gd name="connsiteY26" fmla="*/ 647700 h 805293"/>
              <a:gd name="connsiteX27" fmla="*/ 137160 w 2255520"/>
              <a:gd name="connsiteY27" fmla="*/ 662940 h 805293"/>
              <a:gd name="connsiteX28" fmla="*/ 205740 w 2255520"/>
              <a:gd name="connsiteY28" fmla="*/ 693420 h 805293"/>
              <a:gd name="connsiteX29" fmla="*/ 381000 w 2255520"/>
              <a:gd name="connsiteY29" fmla="*/ 708660 h 805293"/>
              <a:gd name="connsiteX30" fmla="*/ 510540 w 2255520"/>
              <a:gd name="connsiteY30" fmla="*/ 723900 h 805293"/>
              <a:gd name="connsiteX31" fmla="*/ 563880 w 2255520"/>
              <a:gd name="connsiteY31" fmla="*/ 731520 h 805293"/>
              <a:gd name="connsiteX32" fmla="*/ 632460 w 2255520"/>
              <a:gd name="connsiteY32" fmla="*/ 739140 h 805293"/>
              <a:gd name="connsiteX33" fmla="*/ 685800 w 2255520"/>
              <a:gd name="connsiteY33" fmla="*/ 746760 h 805293"/>
              <a:gd name="connsiteX34" fmla="*/ 754380 w 2255520"/>
              <a:gd name="connsiteY34" fmla="*/ 754380 h 805293"/>
              <a:gd name="connsiteX35" fmla="*/ 807720 w 2255520"/>
              <a:gd name="connsiteY35" fmla="*/ 762000 h 805293"/>
              <a:gd name="connsiteX36" fmla="*/ 868680 w 2255520"/>
              <a:gd name="connsiteY36" fmla="*/ 769620 h 805293"/>
              <a:gd name="connsiteX37" fmla="*/ 922020 w 2255520"/>
              <a:gd name="connsiteY37" fmla="*/ 777240 h 805293"/>
              <a:gd name="connsiteX38" fmla="*/ 1295400 w 2255520"/>
              <a:gd name="connsiteY38" fmla="*/ 784860 h 805293"/>
              <a:gd name="connsiteX39" fmla="*/ 1508760 w 2255520"/>
              <a:gd name="connsiteY39" fmla="*/ 792480 h 805293"/>
              <a:gd name="connsiteX40" fmla="*/ 1943100 w 2255520"/>
              <a:gd name="connsiteY40" fmla="*/ 792480 h 805293"/>
              <a:gd name="connsiteX41" fmla="*/ 2004060 w 2255520"/>
              <a:gd name="connsiteY41" fmla="*/ 777240 h 805293"/>
              <a:gd name="connsiteX42" fmla="*/ 2080260 w 2255520"/>
              <a:gd name="connsiteY42" fmla="*/ 754380 h 805293"/>
              <a:gd name="connsiteX43" fmla="*/ 2103120 w 2255520"/>
              <a:gd name="connsiteY43" fmla="*/ 746760 h 805293"/>
              <a:gd name="connsiteX44" fmla="*/ 2141220 w 2255520"/>
              <a:gd name="connsiteY44" fmla="*/ 723900 h 805293"/>
              <a:gd name="connsiteX45" fmla="*/ 2186940 w 2255520"/>
              <a:gd name="connsiteY45" fmla="*/ 693420 h 805293"/>
              <a:gd name="connsiteX46" fmla="*/ 2202180 w 2255520"/>
              <a:gd name="connsiteY46" fmla="*/ 670560 h 805293"/>
              <a:gd name="connsiteX47" fmla="*/ 2225040 w 2255520"/>
              <a:gd name="connsiteY47" fmla="*/ 617220 h 805293"/>
              <a:gd name="connsiteX48" fmla="*/ 2240280 w 2255520"/>
              <a:gd name="connsiteY48" fmla="*/ 548640 h 805293"/>
              <a:gd name="connsiteX49" fmla="*/ 2255520 w 2255520"/>
              <a:gd name="connsiteY49" fmla="*/ 525780 h 805293"/>
              <a:gd name="connsiteX50" fmla="*/ 2232660 w 2255520"/>
              <a:gd name="connsiteY50" fmla="*/ 449580 h 805293"/>
              <a:gd name="connsiteX51" fmla="*/ 2217420 w 2255520"/>
              <a:gd name="connsiteY51" fmla="*/ 403860 h 805293"/>
              <a:gd name="connsiteX52" fmla="*/ 2164080 w 2255520"/>
              <a:gd name="connsiteY52" fmla="*/ 327660 h 805293"/>
              <a:gd name="connsiteX53" fmla="*/ 2141220 w 2255520"/>
              <a:gd name="connsiteY53" fmla="*/ 304800 h 805293"/>
              <a:gd name="connsiteX54" fmla="*/ 2125980 w 2255520"/>
              <a:gd name="connsiteY54" fmla="*/ 281940 h 805293"/>
              <a:gd name="connsiteX55" fmla="*/ 2080260 w 2255520"/>
              <a:gd name="connsiteY55" fmla="*/ 236220 h 805293"/>
              <a:gd name="connsiteX56" fmla="*/ 2057400 w 2255520"/>
              <a:gd name="connsiteY56" fmla="*/ 213360 h 805293"/>
              <a:gd name="connsiteX57" fmla="*/ 2034540 w 2255520"/>
              <a:gd name="connsiteY57" fmla="*/ 198120 h 805293"/>
              <a:gd name="connsiteX58" fmla="*/ 1965960 w 2255520"/>
              <a:gd name="connsiteY58" fmla="*/ 144780 h 805293"/>
              <a:gd name="connsiteX59" fmla="*/ 1920240 w 2255520"/>
              <a:gd name="connsiteY59" fmla="*/ 129540 h 805293"/>
              <a:gd name="connsiteX60" fmla="*/ 1897380 w 2255520"/>
              <a:gd name="connsiteY60" fmla="*/ 121920 h 805293"/>
              <a:gd name="connsiteX61" fmla="*/ 1874520 w 2255520"/>
              <a:gd name="connsiteY61" fmla="*/ 106680 h 805293"/>
              <a:gd name="connsiteX62" fmla="*/ 1821180 w 2255520"/>
              <a:gd name="connsiteY62" fmla="*/ 91440 h 805293"/>
              <a:gd name="connsiteX63" fmla="*/ 1790700 w 2255520"/>
              <a:gd name="connsiteY63" fmla="*/ 99060 h 8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255520" h="805293">
                <a:moveTo>
                  <a:pt x="2087880" y="83820"/>
                </a:moveTo>
                <a:cubicBezTo>
                  <a:pt x="1674904" y="36169"/>
                  <a:pt x="2118077" y="81781"/>
                  <a:pt x="1653540" y="53340"/>
                </a:cubicBezTo>
                <a:cubicBezTo>
                  <a:pt x="1607625" y="50529"/>
                  <a:pt x="1562100" y="43180"/>
                  <a:pt x="1516380" y="38100"/>
                </a:cubicBezTo>
                <a:cubicBezTo>
                  <a:pt x="1440604" y="29680"/>
                  <a:pt x="1363980" y="33020"/>
                  <a:pt x="1287780" y="30480"/>
                </a:cubicBezTo>
                <a:cubicBezTo>
                  <a:pt x="1242060" y="25400"/>
                  <a:pt x="1196564" y="17537"/>
                  <a:pt x="1150620" y="15240"/>
                </a:cubicBezTo>
                <a:cubicBezTo>
                  <a:pt x="909395" y="3179"/>
                  <a:pt x="1049063" y="9073"/>
                  <a:pt x="731520" y="0"/>
                </a:cubicBezTo>
                <a:cubicBezTo>
                  <a:pt x="662152" y="3303"/>
                  <a:pt x="575633" y="4053"/>
                  <a:pt x="502920" y="15240"/>
                </a:cubicBezTo>
                <a:cubicBezTo>
                  <a:pt x="477114" y="19210"/>
                  <a:pt x="472814" y="23842"/>
                  <a:pt x="449580" y="30480"/>
                </a:cubicBezTo>
                <a:cubicBezTo>
                  <a:pt x="439510" y="33357"/>
                  <a:pt x="429131" y="35091"/>
                  <a:pt x="419100" y="38100"/>
                </a:cubicBezTo>
                <a:cubicBezTo>
                  <a:pt x="403713" y="42716"/>
                  <a:pt x="386746" y="44429"/>
                  <a:pt x="373380" y="53340"/>
                </a:cubicBezTo>
                <a:cubicBezTo>
                  <a:pt x="365760" y="58420"/>
                  <a:pt x="358889" y="64861"/>
                  <a:pt x="350520" y="68580"/>
                </a:cubicBezTo>
                <a:cubicBezTo>
                  <a:pt x="335840" y="75104"/>
                  <a:pt x="318575" y="75555"/>
                  <a:pt x="304800" y="83820"/>
                </a:cubicBezTo>
                <a:cubicBezTo>
                  <a:pt x="290106" y="92637"/>
                  <a:pt x="230654" y="127486"/>
                  <a:pt x="220980" y="137160"/>
                </a:cubicBezTo>
                <a:cubicBezTo>
                  <a:pt x="213360" y="144780"/>
                  <a:pt x="206399" y="153121"/>
                  <a:pt x="198120" y="160020"/>
                </a:cubicBezTo>
                <a:cubicBezTo>
                  <a:pt x="165426" y="187265"/>
                  <a:pt x="182757" y="161691"/>
                  <a:pt x="152400" y="198120"/>
                </a:cubicBezTo>
                <a:cubicBezTo>
                  <a:pt x="146537" y="205155"/>
                  <a:pt x="143023" y="213945"/>
                  <a:pt x="137160" y="220980"/>
                </a:cubicBezTo>
                <a:cubicBezTo>
                  <a:pt x="116094" y="246259"/>
                  <a:pt x="113249" y="238321"/>
                  <a:pt x="99060" y="266700"/>
                </a:cubicBezTo>
                <a:cubicBezTo>
                  <a:pt x="95468" y="273884"/>
                  <a:pt x="95895" y="282877"/>
                  <a:pt x="91440" y="289560"/>
                </a:cubicBezTo>
                <a:cubicBezTo>
                  <a:pt x="85462" y="298526"/>
                  <a:pt x="75196" y="303914"/>
                  <a:pt x="68580" y="312420"/>
                </a:cubicBezTo>
                <a:cubicBezTo>
                  <a:pt x="57335" y="326878"/>
                  <a:pt x="48260" y="342900"/>
                  <a:pt x="38100" y="358140"/>
                </a:cubicBezTo>
                <a:cubicBezTo>
                  <a:pt x="25467" y="377090"/>
                  <a:pt x="15907" y="389382"/>
                  <a:pt x="7620" y="411480"/>
                </a:cubicBezTo>
                <a:cubicBezTo>
                  <a:pt x="3943" y="421286"/>
                  <a:pt x="2540" y="431800"/>
                  <a:pt x="0" y="441960"/>
                </a:cubicBezTo>
                <a:cubicBezTo>
                  <a:pt x="2540" y="464820"/>
                  <a:pt x="3839" y="487852"/>
                  <a:pt x="7620" y="510540"/>
                </a:cubicBezTo>
                <a:cubicBezTo>
                  <a:pt x="10134" y="525626"/>
                  <a:pt x="23948" y="552450"/>
                  <a:pt x="30480" y="563880"/>
                </a:cubicBezTo>
                <a:cubicBezTo>
                  <a:pt x="35024" y="571831"/>
                  <a:pt x="39244" y="580264"/>
                  <a:pt x="45720" y="586740"/>
                </a:cubicBezTo>
                <a:cubicBezTo>
                  <a:pt x="52196" y="593216"/>
                  <a:pt x="60960" y="596900"/>
                  <a:pt x="68580" y="601980"/>
                </a:cubicBezTo>
                <a:cubicBezTo>
                  <a:pt x="80732" y="620208"/>
                  <a:pt x="88012" y="634366"/>
                  <a:pt x="106680" y="647700"/>
                </a:cubicBezTo>
                <a:cubicBezTo>
                  <a:pt x="115923" y="654302"/>
                  <a:pt x="127297" y="657304"/>
                  <a:pt x="137160" y="662940"/>
                </a:cubicBezTo>
                <a:cubicBezTo>
                  <a:pt x="163835" y="678183"/>
                  <a:pt x="168086" y="690910"/>
                  <a:pt x="205740" y="693420"/>
                </a:cubicBezTo>
                <a:cubicBezTo>
                  <a:pt x="367057" y="704174"/>
                  <a:pt x="267893" y="695353"/>
                  <a:pt x="381000" y="708660"/>
                </a:cubicBezTo>
                <a:cubicBezTo>
                  <a:pt x="456996" y="717601"/>
                  <a:pt x="438275" y="714265"/>
                  <a:pt x="510540" y="723900"/>
                </a:cubicBezTo>
                <a:lnTo>
                  <a:pt x="563880" y="731520"/>
                </a:lnTo>
                <a:cubicBezTo>
                  <a:pt x="586703" y="734373"/>
                  <a:pt x="609637" y="736287"/>
                  <a:pt x="632460" y="739140"/>
                </a:cubicBezTo>
                <a:cubicBezTo>
                  <a:pt x="650282" y="741368"/>
                  <a:pt x="667978" y="744532"/>
                  <a:pt x="685800" y="746760"/>
                </a:cubicBezTo>
                <a:cubicBezTo>
                  <a:pt x="708623" y="749613"/>
                  <a:pt x="731557" y="751527"/>
                  <a:pt x="754380" y="754380"/>
                </a:cubicBezTo>
                <a:cubicBezTo>
                  <a:pt x="772202" y="756608"/>
                  <a:pt x="789917" y="759626"/>
                  <a:pt x="807720" y="762000"/>
                </a:cubicBezTo>
                <a:lnTo>
                  <a:pt x="868680" y="769620"/>
                </a:lnTo>
                <a:cubicBezTo>
                  <a:pt x="886483" y="771994"/>
                  <a:pt x="904071" y="776599"/>
                  <a:pt x="922020" y="777240"/>
                </a:cubicBezTo>
                <a:cubicBezTo>
                  <a:pt x="1046427" y="781683"/>
                  <a:pt x="1170956" y="781628"/>
                  <a:pt x="1295400" y="784860"/>
                </a:cubicBezTo>
                <a:lnTo>
                  <a:pt x="1508760" y="792480"/>
                </a:lnTo>
                <a:cubicBezTo>
                  <a:pt x="1686118" y="810216"/>
                  <a:pt x="1642029" y="808902"/>
                  <a:pt x="1943100" y="792480"/>
                </a:cubicBezTo>
                <a:cubicBezTo>
                  <a:pt x="1964014" y="791339"/>
                  <a:pt x="1983740" y="782320"/>
                  <a:pt x="2004060" y="777240"/>
                </a:cubicBezTo>
                <a:cubicBezTo>
                  <a:pt x="2050125" y="765724"/>
                  <a:pt x="2024605" y="772932"/>
                  <a:pt x="2080260" y="754380"/>
                </a:cubicBezTo>
                <a:cubicBezTo>
                  <a:pt x="2087880" y="751840"/>
                  <a:pt x="2096232" y="750893"/>
                  <a:pt x="2103120" y="746760"/>
                </a:cubicBezTo>
                <a:cubicBezTo>
                  <a:pt x="2115820" y="739140"/>
                  <a:pt x="2128725" y="731851"/>
                  <a:pt x="2141220" y="723900"/>
                </a:cubicBezTo>
                <a:cubicBezTo>
                  <a:pt x="2156673" y="714066"/>
                  <a:pt x="2186940" y="693420"/>
                  <a:pt x="2186940" y="693420"/>
                </a:cubicBezTo>
                <a:cubicBezTo>
                  <a:pt x="2192020" y="685800"/>
                  <a:pt x="2197636" y="678511"/>
                  <a:pt x="2202180" y="670560"/>
                </a:cubicBezTo>
                <a:cubicBezTo>
                  <a:pt x="2211872" y="653598"/>
                  <a:pt x="2220291" y="636217"/>
                  <a:pt x="2225040" y="617220"/>
                </a:cubicBezTo>
                <a:cubicBezTo>
                  <a:pt x="2227210" y="608541"/>
                  <a:pt x="2235587" y="559591"/>
                  <a:pt x="2240280" y="548640"/>
                </a:cubicBezTo>
                <a:cubicBezTo>
                  <a:pt x="2243888" y="540222"/>
                  <a:pt x="2250440" y="533400"/>
                  <a:pt x="2255520" y="525780"/>
                </a:cubicBezTo>
                <a:cubicBezTo>
                  <a:pt x="2241729" y="443032"/>
                  <a:pt x="2257974" y="512864"/>
                  <a:pt x="2232660" y="449580"/>
                </a:cubicBezTo>
                <a:cubicBezTo>
                  <a:pt x="2226694" y="434665"/>
                  <a:pt x="2226331" y="417226"/>
                  <a:pt x="2217420" y="403860"/>
                </a:cubicBezTo>
                <a:cubicBezTo>
                  <a:pt x="2204305" y="384187"/>
                  <a:pt x="2181005" y="347406"/>
                  <a:pt x="2164080" y="327660"/>
                </a:cubicBezTo>
                <a:cubicBezTo>
                  <a:pt x="2157067" y="319478"/>
                  <a:pt x="2148119" y="313079"/>
                  <a:pt x="2141220" y="304800"/>
                </a:cubicBezTo>
                <a:cubicBezTo>
                  <a:pt x="2135357" y="297765"/>
                  <a:pt x="2132064" y="288785"/>
                  <a:pt x="2125980" y="281940"/>
                </a:cubicBezTo>
                <a:cubicBezTo>
                  <a:pt x="2111661" y="265831"/>
                  <a:pt x="2095500" y="251460"/>
                  <a:pt x="2080260" y="236220"/>
                </a:cubicBezTo>
                <a:cubicBezTo>
                  <a:pt x="2072640" y="228600"/>
                  <a:pt x="2066366" y="219338"/>
                  <a:pt x="2057400" y="213360"/>
                </a:cubicBezTo>
                <a:cubicBezTo>
                  <a:pt x="2049780" y="208280"/>
                  <a:pt x="2041575" y="203983"/>
                  <a:pt x="2034540" y="198120"/>
                </a:cubicBezTo>
                <a:cubicBezTo>
                  <a:pt x="2008241" y="176204"/>
                  <a:pt x="2004478" y="157619"/>
                  <a:pt x="1965960" y="144780"/>
                </a:cubicBezTo>
                <a:lnTo>
                  <a:pt x="1920240" y="129540"/>
                </a:lnTo>
                <a:cubicBezTo>
                  <a:pt x="1912620" y="127000"/>
                  <a:pt x="1904063" y="126375"/>
                  <a:pt x="1897380" y="121920"/>
                </a:cubicBezTo>
                <a:cubicBezTo>
                  <a:pt x="1889760" y="116840"/>
                  <a:pt x="1882711" y="110776"/>
                  <a:pt x="1874520" y="106680"/>
                </a:cubicBezTo>
                <a:cubicBezTo>
                  <a:pt x="1863588" y="101214"/>
                  <a:pt x="1830946" y="93881"/>
                  <a:pt x="1821180" y="91440"/>
                </a:cubicBezTo>
                <a:lnTo>
                  <a:pt x="1790700" y="9906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0806" t="4517" r="14758" b="43096"/>
          <a:stretch/>
        </p:blipFill>
        <p:spPr>
          <a:xfrm>
            <a:off x="88900" y="578055"/>
            <a:ext cx="8937522" cy="5987845"/>
          </a:xfrm>
          <a:prstGeom prst="rect">
            <a:avLst/>
          </a:prstGeom>
        </p:spPr>
      </p:pic>
      <p:sp>
        <p:nvSpPr>
          <p:cNvPr id="6" name="Forma libre 5"/>
          <p:cNvSpPr/>
          <p:nvPr/>
        </p:nvSpPr>
        <p:spPr>
          <a:xfrm>
            <a:off x="189130" y="388620"/>
            <a:ext cx="2592170" cy="792000"/>
          </a:xfrm>
          <a:custGeom>
            <a:avLst/>
            <a:gdLst>
              <a:gd name="connsiteX0" fmla="*/ 2592170 w 2592170"/>
              <a:gd name="connsiteY0" fmla="*/ 304800 h 914400"/>
              <a:gd name="connsiteX1" fmla="*/ 2363570 w 2592170"/>
              <a:gd name="connsiteY1" fmla="*/ 198120 h 914400"/>
              <a:gd name="connsiteX2" fmla="*/ 2340710 w 2592170"/>
              <a:gd name="connsiteY2" fmla="*/ 182880 h 914400"/>
              <a:gd name="connsiteX3" fmla="*/ 2302610 w 2592170"/>
              <a:gd name="connsiteY3" fmla="*/ 175260 h 914400"/>
              <a:gd name="connsiteX4" fmla="*/ 2272130 w 2592170"/>
              <a:gd name="connsiteY4" fmla="*/ 167640 h 914400"/>
              <a:gd name="connsiteX5" fmla="*/ 2188310 w 2592170"/>
              <a:gd name="connsiteY5" fmla="*/ 144780 h 914400"/>
              <a:gd name="connsiteX6" fmla="*/ 2066390 w 2592170"/>
              <a:gd name="connsiteY6" fmla="*/ 121920 h 914400"/>
              <a:gd name="connsiteX7" fmla="*/ 2043530 w 2592170"/>
              <a:gd name="connsiteY7" fmla="*/ 114300 h 914400"/>
              <a:gd name="connsiteX8" fmla="*/ 1959710 w 2592170"/>
              <a:gd name="connsiteY8" fmla="*/ 99060 h 914400"/>
              <a:gd name="connsiteX9" fmla="*/ 1921610 w 2592170"/>
              <a:gd name="connsiteY9" fmla="*/ 91440 h 914400"/>
              <a:gd name="connsiteX10" fmla="*/ 1860650 w 2592170"/>
              <a:gd name="connsiteY10" fmla="*/ 83820 h 914400"/>
              <a:gd name="connsiteX11" fmla="*/ 1807310 w 2592170"/>
              <a:gd name="connsiteY11" fmla="*/ 76200 h 914400"/>
              <a:gd name="connsiteX12" fmla="*/ 1761590 w 2592170"/>
              <a:gd name="connsiteY12" fmla="*/ 68580 h 914400"/>
              <a:gd name="connsiteX13" fmla="*/ 1700630 w 2592170"/>
              <a:gd name="connsiteY13" fmla="*/ 53340 h 914400"/>
              <a:gd name="connsiteX14" fmla="*/ 1532990 w 2592170"/>
              <a:gd name="connsiteY14" fmla="*/ 38100 h 914400"/>
              <a:gd name="connsiteX15" fmla="*/ 1464410 w 2592170"/>
              <a:gd name="connsiteY15" fmla="*/ 30480 h 914400"/>
              <a:gd name="connsiteX16" fmla="*/ 1365350 w 2592170"/>
              <a:gd name="connsiteY16" fmla="*/ 22860 h 914400"/>
              <a:gd name="connsiteX17" fmla="*/ 1296770 w 2592170"/>
              <a:gd name="connsiteY17" fmla="*/ 15240 h 914400"/>
              <a:gd name="connsiteX18" fmla="*/ 999590 w 2592170"/>
              <a:gd name="connsiteY18" fmla="*/ 0 h 914400"/>
              <a:gd name="connsiteX19" fmla="*/ 725270 w 2592170"/>
              <a:gd name="connsiteY19" fmla="*/ 7620 h 914400"/>
              <a:gd name="connsiteX20" fmla="*/ 641450 w 2592170"/>
              <a:gd name="connsiteY20" fmla="*/ 15240 h 914400"/>
              <a:gd name="connsiteX21" fmla="*/ 511910 w 2592170"/>
              <a:gd name="connsiteY21" fmla="*/ 30480 h 914400"/>
              <a:gd name="connsiteX22" fmla="*/ 435710 w 2592170"/>
              <a:gd name="connsiteY22" fmla="*/ 45720 h 914400"/>
              <a:gd name="connsiteX23" fmla="*/ 374750 w 2592170"/>
              <a:gd name="connsiteY23" fmla="*/ 60960 h 914400"/>
              <a:gd name="connsiteX24" fmla="*/ 344270 w 2592170"/>
              <a:gd name="connsiteY24" fmla="*/ 68580 h 914400"/>
              <a:gd name="connsiteX25" fmla="*/ 298550 w 2592170"/>
              <a:gd name="connsiteY25" fmla="*/ 83820 h 914400"/>
              <a:gd name="connsiteX26" fmla="*/ 275690 w 2592170"/>
              <a:gd name="connsiteY26" fmla="*/ 99060 h 914400"/>
              <a:gd name="connsiteX27" fmla="*/ 229970 w 2592170"/>
              <a:gd name="connsiteY27" fmla="*/ 114300 h 914400"/>
              <a:gd name="connsiteX28" fmla="*/ 176630 w 2592170"/>
              <a:gd name="connsiteY28" fmla="*/ 137160 h 914400"/>
              <a:gd name="connsiteX29" fmla="*/ 146150 w 2592170"/>
              <a:gd name="connsiteY29" fmla="*/ 160020 h 914400"/>
              <a:gd name="connsiteX30" fmla="*/ 123290 w 2592170"/>
              <a:gd name="connsiteY30" fmla="*/ 175260 h 914400"/>
              <a:gd name="connsiteX31" fmla="*/ 92810 w 2592170"/>
              <a:gd name="connsiteY31" fmla="*/ 220980 h 914400"/>
              <a:gd name="connsiteX32" fmla="*/ 85190 w 2592170"/>
              <a:gd name="connsiteY32" fmla="*/ 243840 h 914400"/>
              <a:gd name="connsiteX33" fmla="*/ 62330 w 2592170"/>
              <a:gd name="connsiteY33" fmla="*/ 274320 h 914400"/>
              <a:gd name="connsiteX34" fmla="*/ 47090 w 2592170"/>
              <a:gd name="connsiteY34" fmla="*/ 304800 h 914400"/>
              <a:gd name="connsiteX35" fmla="*/ 31850 w 2592170"/>
              <a:gd name="connsiteY35" fmla="*/ 327660 h 914400"/>
              <a:gd name="connsiteX36" fmla="*/ 16610 w 2592170"/>
              <a:gd name="connsiteY36" fmla="*/ 381000 h 914400"/>
              <a:gd name="connsiteX37" fmla="*/ 1370 w 2592170"/>
              <a:gd name="connsiteY37" fmla="*/ 434340 h 914400"/>
              <a:gd name="connsiteX38" fmla="*/ 24230 w 2592170"/>
              <a:gd name="connsiteY38" fmla="*/ 685800 h 914400"/>
              <a:gd name="connsiteX39" fmla="*/ 54710 w 2592170"/>
              <a:gd name="connsiteY39" fmla="*/ 731520 h 914400"/>
              <a:gd name="connsiteX40" fmla="*/ 108050 w 2592170"/>
              <a:gd name="connsiteY40" fmla="*/ 762000 h 914400"/>
              <a:gd name="connsiteX41" fmla="*/ 138530 w 2592170"/>
              <a:gd name="connsiteY41" fmla="*/ 777240 h 914400"/>
              <a:gd name="connsiteX42" fmla="*/ 161390 w 2592170"/>
              <a:gd name="connsiteY42" fmla="*/ 792480 h 914400"/>
              <a:gd name="connsiteX43" fmla="*/ 191870 w 2592170"/>
              <a:gd name="connsiteY43" fmla="*/ 800100 h 914400"/>
              <a:gd name="connsiteX44" fmla="*/ 214730 w 2592170"/>
              <a:gd name="connsiteY44" fmla="*/ 807720 h 914400"/>
              <a:gd name="connsiteX45" fmla="*/ 245210 w 2592170"/>
              <a:gd name="connsiteY45" fmla="*/ 815340 h 914400"/>
              <a:gd name="connsiteX46" fmla="*/ 275690 w 2592170"/>
              <a:gd name="connsiteY46" fmla="*/ 830580 h 914400"/>
              <a:gd name="connsiteX47" fmla="*/ 298550 w 2592170"/>
              <a:gd name="connsiteY47" fmla="*/ 838200 h 914400"/>
              <a:gd name="connsiteX48" fmla="*/ 321410 w 2592170"/>
              <a:gd name="connsiteY48" fmla="*/ 853440 h 914400"/>
              <a:gd name="connsiteX49" fmla="*/ 397610 w 2592170"/>
              <a:gd name="connsiteY49" fmla="*/ 868680 h 914400"/>
              <a:gd name="connsiteX50" fmla="*/ 435710 w 2592170"/>
              <a:gd name="connsiteY50" fmla="*/ 876300 h 914400"/>
              <a:gd name="connsiteX51" fmla="*/ 641450 w 2592170"/>
              <a:gd name="connsiteY51" fmla="*/ 891540 h 914400"/>
              <a:gd name="connsiteX52" fmla="*/ 687170 w 2592170"/>
              <a:gd name="connsiteY52" fmla="*/ 899160 h 914400"/>
              <a:gd name="connsiteX53" fmla="*/ 900530 w 2592170"/>
              <a:gd name="connsiteY53" fmla="*/ 883920 h 914400"/>
              <a:gd name="connsiteX54" fmla="*/ 1403450 w 2592170"/>
              <a:gd name="connsiteY54" fmla="*/ 891540 h 914400"/>
              <a:gd name="connsiteX55" fmla="*/ 1510130 w 2592170"/>
              <a:gd name="connsiteY55" fmla="*/ 906780 h 914400"/>
              <a:gd name="connsiteX56" fmla="*/ 1593950 w 2592170"/>
              <a:gd name="connsiteY56" fmla="*/ 914400 h 914400"/>
              <a:gd name="connsiteX57" fmla="*/ 2020670 w 2592170"/>
              <a:gd name="connsiteY57" fmla="*/ 906780 h 914400"/>
              <a:gd name="connsiteX58" fmla="*/ 2112110 w 2592170"/>
              <a:gd name="connsiteY58" fmla="*/ 883920 h 914400"/>
              <a:gd name="connsiteX59" fmla="*/ 2180690 w 2592170"/>
              <a:gd name="connsiteY59" fmla="*/ 868680 h 914400"/>
              <a:gd name="connsiteX60" fmla="*/ 2203550 w 2592170"/>
              <a:gd name="connsiteY60" fmla="*/ 861060 h 914400"/>
              <a:gd name="connsiteX61" fmla="*/ 2272130 w 2592170"/>
              <a:gd name="connsiteY61" fmla="*/ 838200 h 914400"/>
              <a:gd name="connsiteX62" fmla="*/ 2294990 w 2592170"/>
              <a:gd name="connsiteY62" fmla="*/ 822960 h 914400"/>
              <a:gd name="connsiteX63" fmla="*/ 2317850 w 2592170"/>
              <a:gd name="connsiteY63" fmla="*/ 815340 h 914400"/>
              <a:gd name="connsiteX64" fmla="*/ 2371190 w 2592170"/>
              <a:gd name="connsiteY64" fmla="*/ 792480 h 914400"/>
              <a:gd name="connsiteX65" fmla="*/ 2439770 w 2592170"/>
              <a:gd name="connsiteY65" fmla="*/ 739140 h 914400"/>
              <a:gd name="connsiteX66" fmla="*/ 2470250 w 2592170"/>
              <a:gd name="connsiteY66" fmla="*/ 716280 h 914400"/>
              <a:gd name="connsiteX67" fmla="*/ 2515970 w 2592170"/>
              <a:gd name="connsiteY67" fmla="*/ 662940 h 914400"/>
              <a:gd name="connsiteX68" fmla="*/ 2523590 w 2592170"/>
              <a:gd name="connsiteY68" fmla="*/ 434340 h 914400"/>
              <a:gd name="connsiteX69" fmla="*/ 2508350 w 2592170"/>
              <a:gd name="connsiteY69" fmla="*/ 358140 h 914400"/>
              <a:gd name="connsiteX70" fmla="*/ 2500730 w 2592170"/>
              <a:gd name="connsiteY70" fmla="*/ 327660 h 914400"/>
              <a:gd name="connsiteX71" fmla="*/ 2485490 w 2592170"/>
              <a:gd name="connsiteY71" fmla="*/ 304800 h 914400"/>
              <a:gd name="connsiteX72" fmla="*/ 2477870 w 2592170"/>
              <a:gd name="connsiteY72" fmla="*/ 281940 h 914400"/>
              <a:gd name="connsiteX73" fmla="*/ 2455010 w 2592170"/>
              <a:gd name="connsiteY73" fmla="*/ 266700 h 914400"/>
              <a:gd name="connsiteX74" fmla="*/ 2409290 w 2592170"/>
              <a:gd name="connsiteY74" fmla="*/ 220980 h 914400"/>
              <a:gd name="connsiteX75" fmla="*/ 2378810 w 2592170"/>
              <a:gd name="connsiteY75" fmla="*/ 182880 h 914400"/>
              <a:gd name="connsiteX76" fmla="*/ 2355950 w 2592170"/>
              <a:gd name="connsiteY76" fmla="*/ 167640 h 914400"/>
              <a:gd name="connsiteX77" fmla="*/ 2333090 w 2592170"/>
              <a:gd name="connsiteY77" fmla="*/ 144780 h 914400"/>
              <a:gd name="connsiteX78" fmla="*/ 2279750 w 2592170"/>
              <a:gd name="connsiteY78" fmla="*/ 114300 h 914400"/>
              <a:gd name="connsiteX79" fmla="*/ 2234030 w 2592170"/>
              <a:gd name="connsiteY79" fmla="*/ 83820 h 914400"/>
              <a:gd name="connsiteX80" fmla="*/ 2195930 w 2592170"/>
              <a:gd name="connsiteY80" fmla="*/ 76200 h 914400"/>
              <a:gd name="connsiteX81" fmla="*/ 2157830 w 2592170"/>
              <a:gd name="connsiteY81" fmla="*/ 60960 h 914400"/>
              <a:gd name="connsiteX82" fmla="*/ 2127350 w 2592170"/>
              <a:gd name="connsiteY82" fmla="*/ 53340 h 914400"/>
              <a:gd name="connsiteX83" fmla="*/ 1997810 w 2592170"/>
              <a:gd name="connsiteY83" fmla="*/ 30480 h 914400"/>
              <a:gd name="connsiteX84" fmla="*/ 1693010 w 2592170"/>
              <a:gd name="connsiteY84" fmla="*/ 38100 h 914400"/>
              <a:gd name="connsiteX85" fmla="*/ 1601570 w 2592170"/>
              <a:gd name="connsiteY85" fmla="*/ 60960 h 914400"/>
              <a:gd name="connsiteX86" fmla="*/ 1563470 w 2592170"/>
              <a:gd name="connsiteY86" fmla="*/ 68580 h 914400"/>
              <a:gd name="connsiteX87" fmla="*/ 1532990 w 2592170"/>
              <a:gd name="connsiteY87" fmla="*/ 76200 h 914400"/>
              <a:gd name="connsiteX88" fmla="*/ 1426310 w 2592170"/>
              <a:gd name="connsiteY88" fmla="*/ 91440 h 914400"/>
              <a:gd name="connsiteX89" fmla="*/ 1403450 w 2592170"/>
              <a:gd name="connsiteY89" fmla="*/ 99060 h 914400"/>
              <a:gd name="connsiteX90" fmla="*/ 1258670 w 2592170"/>
              <a:gd name="connsiteY90" fmla="*/ 114300 h 914400"/>
              <a:gd name="connsiteX91" fmla="*/ 1091030 w 2592170"/>
              <a:gd name="connsiteY91" fmla="*/ 12192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592170" h="914400">
                <a:moveTo>
                  <a:pt x="2592170" y="304800"/>
                </a:moveTo>
                <a:cubicBezTo>
                  <a:pt x="2515970" y="269240"/>
                  <a:pt x="2433536" y="244764"/>
                  <a:pt x="2363570" y="198120"/>
                </a:cubicBezTo>
                <a:cubicBezTo>
                  <a:pt x="2355950" y="193040"/>
                  <a:pt x="2349285" y="186096"/>
                  <a:pt x="2340710" y="182880"/>
                </a:cubicBezTo>
                <a:cubicBezTo>
                  <a:pt x="2328583" y="178332"/>
                  <a:pt x="2315253" y="178070"/>
                  <a:pt x="2302610" y="175260"/>
                </a:cubicBezTo>
                <a:cubicBezTo>
                  <a:pt x="2292387" y="172988"/>
                  <a:pt x="2282200" y="170517"/>
                  <a:pt x="2272130" y="167640"/>
                </a:cubicBezTo>
                <a:cubicBezTo>
                  <a:pt x="2230763" y="155821"/>
                  <a:pt x="2253507" y="155646"/>
                  <a:pt x="2188310" y="144780"/>
                </a:cubicBezTo>
                <a:cubicBezTo>
                  <a:pt x="2160629" y="140167"/>
                  <a:pt x="2084660" y="128010"/>
                  <a:pt x="2066390" y="121920"/>
                </a:cubicBezTo>
                <a:cubicBezTo>
                  <a:pt x="2058770" y="119380"/>
                  <a:pt x="2051322" y="116248"/>
                  <a:pt x="2043530" y="114300"/>
                </a:cubicBezTo>
                <a:cubicBezTo>
                  <a:pt x="2018433" y="108026"/>
                  <a:pt x="1984620" y="103589"/>
                  <a:pt x="1959710" y="99060"/>
                </a:cubicBezTo>
                <a:cubicBezTo>
                  <a:pt x="1946967" y="96743"/>
                  <a:pt x="1934411" y="93409"/>
                  <a:pt x="1921610" y="91440"/>
                </a:cubicBezTo>
                <a:cubicBezTo>
                  <a:pt x="1901370" y="88326"/>
                  <a:pt x="1880948" y="86526"/>
                  <a:pt x="1860650" y="83820"/>
                </a:cubicBezTo>
                <a:lnTo>
                  <a:pt x="1807310" y="76200"/>
                </a:lnTo>
                <a:cubicBezTo>
                  <a:pt x="1792039" y="73851"/>
                  <a:pt x="1776672" y="71932"/>
                  <a:pt x="1761590" y="68580"/>
                </a:cubicBezTo>
                <a:cubicBezTo>
                  <a:pt x="1697767" y="54397"/>
                  <a:pt x="1792845" y="66514"/>
                  <a:pt x="1700630" y="53340"/>
                </a:cubicBezTo>
                <a:cubicBezTo>
                  <a:pt x="1638349" y="44443"/>
                  <a:pt x="1598521" y="44057"/>
                  <a:pt x="1532990" y="38100"/>
                </a:cubicBezTo>
                <a:cubicBezTo>
                  <a:pt x="1510084" y="36018"/>
                  <a:pt x="1487316" y="32562"/>
                  <a:pt x="1464410" y="30480"/>
                </a:cubicBezTo>
                <a:cubicBezTo>
                  <a:pt x="1431428" y="27482"/>
                  <a:pt x="1398332" y="25858"/>
                  <a:pt x="1365350" y="22860"/>
                </a:cubicBezTo>
                <a:cubicBezTo>
                  <a:pt x="1342444" y="20778"/>
                  <a:pt x="1319726" y="16675"/>
                  <a:pt x="1296770" y="15240"/>
                </a:cubicBezTo>
                <a:cubicBezTo>
                  <a:pt x="1197773" y="9053"/>
                  <a:pt x="999590" y="0"/>
                  <a:pt x="999590" y="0"/>
                </a:cubicBezTo>
                <a:lnTo>
                  <a:pt x="725270" y="7620"/>
                </a:lnTo>
                <a:cubicBezTo>
                  <a:pt x="697240" y="8813"/>
                  <a:pt x="669379" y="12580"/>
                  <a:pt x="641450" y="15240"/>
                </a:cubicBezTo>
                <a:cubicBezTo>
                  <a:pt x="599125" y="19271"/>
                  <a:pt x="554112" y="23033"/>
                  <a:pt x="511910" y="30480"/>
                </a:cubicBezTo>
                <a:cubicBezTo>
                  <a:pt x="486401" y="34982"/>
                  <a:pt x="461110" y="40640"/>
                  <a:pt x="435710" y="45720"/>
                </a:cubicBezTo>
                <a:cubicBezTo>
                  <a:pt x="358249" y="61212"/>
                  <a:pt x="429423" y="45339"/>
                  <a:pt x="374750" y="60960"/>
                </a:cubicBezTo>
                <a:cubicBezTo>
                  <a:pt x="364680" y="63837"/>
                  <a:pt x="354301" y="65571"/>
                  <a:pt x="344270" y="68580"/>
                </a:cubicBezTo>
                <a:cubicBezTo>
                  <a:pt x="328883" y="73196"/>
                  <a:pt x="311916" y="74909"/>
                  <a:pt x="298550" y="83820"/>
                </a:cubicBezTo>
                <a:cubicBezTo>
                  <a:pt x="290930" y="88900"/>
                  <a:pt x="284059" y="95341"/>
                  <a:pt x="275690" y="99060"/>
                </a:cubicBezTo>
                <a:cubicBezTo>
                  <a:pt x="261010" y="105584"/>
                  <a:pt x="245210" y="109220"/>
                  <a:pt x="229970" y="114300"/>
                </a:cubicBezTo>
                <a:cubicBezTo>
                  <a:pt x="207748" y="121707"/>
                  <a:pt x="198152" y="123708"/>
                  <a:pt x="176630" y="137160"/>
                </a:cubicBezTo>
                <a:cubicBezTo>
                  <a:pt x="165860" y="143891"/>
                  <a:pt x="156484" y="152638"/>
                  <a:pt x="146150" y="160020"/>
                </a:cubicBezTo>
                <a:cubicBezTo>
                  <a:pt x="138698" y="165343"/>
                  <a:pt x="130910" y="170180"/>
                  <a:pt x="123290" y="175260"/>
                </a:cubicBezTo>
                <a:cubicBezTo>
                  <a:pt x="113130" y="190500"/>
                  <a:pt x="98602" y="203604"/>
                  <a:pt x="92810" y="220980"/>
                </a:cubicBezTo>
                <a:cubicBezTo>
                  <a:pt x="90270" y="228600"/>
                  <a:pt x="89175" y="236866"/>
                  <a:pt x="85190" y="243840"/>
                </a:cubicBezTo>
                <a:cubicBezTo>
                  <a:pt x="78889" y="254867"/>
                  <a:pt x="69061" y="263550"/>
                  <a:pt x="62330" y="274320"/>
                </a:cubicBezTo>
                <a:cubicBezTo>
                  <a:pt x="56310" y="283953"/>
                  <a:pt x="52726" y="294937"/>
                  <a:pt x="47090" y="304800"/>
                </a:cubicBezTo>
                <a:cubicBezTo>
                  <a:pt x="42546" y="312751"/>
                  <a:pt x="36930" y="320040"/>
                  <a:pt x="31850" y="327660"/>
                </a:cubicBezTo>
                <a:cubicBezTo>
                  <a:pt x="8029" y="422945"/>
                  <a:pt x="38474" y="304478"/>
                  <a:pt x="16610" y="381000"/>
                </a:cubicBezTo>
                <a:cubicBezTo>
                  <a:pt x="-2526" y="447977"/>
                  <a:pt x="19640" y="379530"/>
                  <a:pt x="1370" y="434340"/>
                </a:cubicBezTo>
                <a:cubicBezTo>
                  <a:pt x="3272" y="485693"/>
                  <a:pt x="-11234" y="614872"/>
                  <a:pt x="24230" y="685800"/>
                </a:cubicBezTo>
                <a:cubicBezTo>
                  <a:pt x="32421" y="702183"/>
                  <a:pt x="38327" y="723329"/>
                  <a:pt x="54710" y="731520"/>
                </a:cubicBezTo>
                <a:cubicBezTo>
                  <a:pt x="146818" y="777574"/>
                  <a:pt x="32657" y="718918"/>
                  <a:pt x="108050" y="762000"/>
                </a:cubicBezTo>
                <a:cubicBezTo>
                  <a:pt x="117913" y="767636"/>
                  <a:pt x="128667" y="771604"/>
                  <a:pt x="138530" y="777240"/>
                </a:cubicBezTo>
                <a:cubicBezTo>
                  <a:pt x="146481" y="781784"/>
                  <a:pt x="152972" y="788872"/>
                  <a:pt x="161390" y="792480"/>
                </a:cubicBezTo>
                <a:cubicBezTo>
                  <a:pt x="171016" y="796605"/>
                  <a:pt x="181800" y="797223"/>
                  <a:pt x="191870" y="800100"/>
                </a:cubicBezTo>
                <a:cubicBezTo>
                  <a:pt x="199593" y="802307"/>
                  <a:pt x="207007" y="805513"/>
                  <a:pt x="214730" y="807720"/>
                </a:cubicBezTo>
                <a:cubicBezTo>
                  <a:pt x="224800" y="810597"/>
                  <a:pt x="235404" y="811663"/>
                  <a:pt x="245210" y="815340"/>
                </a:cubicBezTo>
                <a:cubicBezTo>
                  <a:pt x="255846" y="819328"/>
                  <a:pt x="265249" y="826105"/>
                  <a:pt x="275690" y="830580"/>
                </a:cubicBezTo>
                <a:cubicBezTo>
                  <a:pt x="283073" y="833744"/>
                  <a:pt x="291366" y="834608"/>
                  <a:pt x="298550" y="838200"/>
                </a:cubicBezTo>
                <a:cubicBezTo>
                  <a:pt x="306741" y="842296"/>
                  <a:pt x="312657" y="850747"/>
                  <a:pt x="321410" y="853440"/>
                </a:cubicBezTo>
                <a:cubicBezTo>
                  <a:pt x="346168" y="861058"/>
                  <a:pt x="372210" y="863600"/>
                  <a:pt x="397610" y="868680"/>
                </a:cubicBezTo>
                <a:cubicBezTo>
                  <a:pt x="410310" y="871220"/>
                  <a:pt x="422803" y="875224"/>
                  <a:pt x="435710" y="876300"/>
                </a:cubicBezTo>
                <a:cubicBezTo>
                  <a:pt x="565203" y="887091"/>
                  <a:pt x="496632" y="881885"/>
                  <a:pt x="641450" y="891540"/>
                </a:cubicBezTo>
                <a:cubicBezTo>
                  <a:pt x="656690" y="894080"/>
                  <a:pt x="671720" y="899160"/>
                  <a:pt x="687170" y="899160"/>
                </a:cubicBezTo>
                <a:cubicBezTo>
                  <a:pt x="848290" y="899160"/>
                  <a:pt x="816390" y="904955"/>
                  <a:pt x="900530" y="883920"/>
                </a:cubicBezTo>
                <a:cubicBezTo>
                  <a:pt x="1068170" y="886460"/>
                  <a:pt x="1235909" y="885257"/>
                  <a:pt x="1403450" y="891540"/>
                </a:cubicBezTo>
                <a:cubicBezTo>
                  <a:pt x="1439346" y="892886"/>
                  <a:pt x="1474356" y="903528"/>
                  <a:pt x="1510130" y="906780"/>
                </a:cubicBezTo>
                <a:lnTo>
                  <a:pt x="1593950" y="914400"/>
                </a:lnTo>
                <a:cubicBezTo>
                  <a:pt x="1736190" y="911860"/>
                  <a:pt x="1878563" y="913441"/>
                  <a:pt x="2020670" y="906780"/>
                </a:cubicBezTo>
                <a:cubicBezTo>
                  <a:pt x="2030623" y="906313"/>
                  <a:pt x="2091894" y="887963"/>
                  <a:pt x="2112110" y="883920"/>
                </a:cubicBezTo>
                <a:cubicBezTo>
                  <a:pt x="2138299" y="878682"/>
                  <a:pt x="2155581" y="875854"/>
                  <a:pt x="2180690" y="868680"/>
                </a:cubicBezTo>
                <a:cubicBezTo>
                  <a:pt x="2188413" y="866473"/>
                  <a:pt x="2195827" y="863267"/>
                  <a:pt x="2203550" y="861060"/>
                </a:cubicBezTo>
                <a:cubicBezTo>
                  <a:pt x="2237504" y="851359"/>
                  <a:pt x="2237100" y="855715"/>
                  <a:pt x="2272130" y="838200"/>
                </a:cubicBezTo>
                <a:cubicBezTo>
                  <a:pt x="2280321" y="834104"/>
                  <a:pt x="2286799" y="827056"/>
                  <a:pt x="2294990" y="822960"/>
                </a:cubicBezTo>
                <a:cubicBezTo>
                  <a:pt x="2302174" y="819368"/>
                  <a:pt x="2310666" y="818932"/>
                  <a:pt x="2317850" y="815340"/>
                </a:cubicBezTo>
                <a:cubicBezTo>
                  <a:pt x="2370473" y="789028"/>
                  <a:pt x="2307755" y="808339"/>
                  <a:pt x="2371190" y="792480"/>
                </a:cubicBezTo>
                <a:cubicBezTo>
                  <a:pt x="2471527" y="725588"/>
                  <a:pt x="2377100" y="792857"/>
                  <a:pt x="2439770" y="739140"/>
                </a:cubicBezTo>
                <a:cubicBezTo>
                  <a:pt x="2449413" y="730875"/>
                  <a:pt x="2460607" y="724545"/>
                  <a:pt x="2470250" y="716280"/>
                </a:cubicBezTo>
                <a:cubicBezTo>
                  <a:pt x="2492538" y="697176"/>
                  <a:pt x="2497901" y="687031"/>
                  <a:pt x="2515970" y="662940"/>
                </a:cubicBezTo>
                <a:cubicBezTo>
                  <a:pt x="2548575" y="565124"/>
                  <a:pt x="2539204" y="611296"/>
                  <a:pt x="2523590" y="434340"/>
                </a:cubicBezTo>
                <a:cubicBezTo>
                  <a:pt x="2521313" y="408537"/>
                  <a:pt x="2514632" y="383270"/>
                  <a:pt x="2508350" y="358140"/>
                </a:cubicBezTo>
                <a:cubicBezTo>
                  <a:pt x="2505810" y="347980"/>
                  <a:pt x="2504855" y="337286"/>
                  <a:pt x="2500730" y="327660"/>
                </a:cubicBezTo>
                <a:cubicBezTo>
                  <a:pt x="2497122" y="319242"/>
                  <a:pt x="2489586" y="312991"/>
                  <a:pt x="2485490" y="304800"/>
                </a:cubicBezTo>
                <a:cubicBezTo>
                  <a:pt x="2481898" y="297616"/>
                  <a:pt x="2482888" y="288212"/>
                  <a:pt x="2477870" y="281940"/>
                </a:cubicBezTo>
                <a:cubicBezTo>
                  <a:pt x="2472149" y="274789"/>
                  <a:pt x="2461855" y="272784"/>
                  <a:pt x="2455010" y="266700"/>
                </a:cubicBezTo>
                <a:cubicBezTo>
                  <a:pt x="2438901" y="252381"/>
                  <a:pt x="2422754" y="237810"/>
                  <a:pt x="2409290" y="220980"/>
                </a:cubicBezTo>
                <a:cubicBezTo>
                  <a:pt x="2399130" y="208280"/>
                  <a:pt x="2390310" y="194380"/>
                  <a:pt x="2378810" y="182880"/>
                </a:cubicBezTo>
                <a:cubicBezTo>
                  <a:pt x="2372334" y="176404"/>
                  <a:pt x="2362985" y="173503"/>
                  <a:pt x="2355950" y="167640"/>
                </a:cubicBezTo>
                <a:cubicBezTo>
                  <a:pt x="2347671" y="160741"/>
                  <a:pt x="2341369" y="151679"/>
                  <a:pt x="2333090" y="144780"/>
                </a:cubicBezTo>
                <a:cubicBezTo>
                  <a:pt x="2310496" y="125952"/>
                  <a:pt x="2306368" y="130271"/>
                  <a:pt x="2279750" y="114300"/>
                </a:cubicBezTo>
                <a:cubicBezTo>
                  <a:pt x="2264044" y="104876"/>
                  <a:pt x="2250704" y="91399"/>
                  <a:pt x="2234030" y="83820"/>
                </a:cubicBezTo>
                <a:cubicBezTo>
                  <a:pt x="2222239" y="78461"/>
                  <a:pt x="2208335" y="79922"/>
                  <a:pt x="2195930" y="76200"/>
                </a:cubicBezTo>
                <a:cubicBezTo>
                  <a:pt x="2182829" y="72270"/>
                  <a:pt x="2170806" y="65285"/>
                  <a:pt x="2157830" y="60960"/>
                </a:cubicBezTo>
                <a:cubicBezTo>
                  <a:pt x="2147895" y="57648"/>
                  <a:pt x="2137590" y="55534"/>
                  <a:pt x="2127350" y="53340"/>
                </a:cubicBezTo>
                <a:cubicBezTo>
                  <a:pt x="2052301" y="37258"/>
                  <a:pt x="2063783" y="39905"/>
                  <a:pt x="1997810" y="30480"/>
                </a:cubicBezTo>
                <a:lnTo>
                  <a:pt x="1693010" y="38100"/>
                </a:lnTo>
                <a:cubicBezTo>
                  <a:pt x="1630433" y="40821"/>
                  <a:pt x="1662999" y="48674"/>
                  <a:pt x="1601570" y="60960"/>
                </a:cubicBezTo>
                <a:cubicBezTo>
                  <a:pt x="1588870" y="63500"/>
                  <a:pt x="1576113" y="65770"/>
                  <a:pt x="1563470" y="68580"/>
                </a:cubicBezTo>
                <a:cubicBezTo>
                  <a:pt x="1553247" y="70852"/>
                  <a:pt x="1543259" y="74146"/>
                  <a:pt x="1532990" y="76200"/>
                </a:cubicBezTo>
                <a:cubicBezTo>
                  <a:pt x="1496368" y="83524"/>
                  <a:pt x="1463769" y="86758"/>
                  <a:pt x="1426310" y="91440"/>
                </a:cubicBezTo>
                <a:cubicBezTo>
                  <a:pt x="1418690" y="93980"/>
                  <a:pt x="1411291" y="97318"/>
                  <a:pt x="1403450" y="99060"/>
                </a:cubicBezTo>
                <a:cubicBezTo>
                  <a:pt x="1357630" y="109242"/>
                  <a:pt x="1303328" y="111673"/>
                  <a:pt x="1258670" y="114300"/>
                </a:cubicBezTo>
                <a:cubicBezTo>
                  <a:pt x="1127076" y="122041"/>
                  <a:pt x="1150578" y="121920"/>
                  <a:pt x="1091030" y="12192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es MVC?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2"/>
          <p:cNvSpPr txBox="1">
            <a:spLocks noGrp="1"/>
          </p:cNvSpPr>
          <p:nvPr>
            <p:ph type="body" idx="4294967295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Separar responsabilidades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 b="1"/>
              <a:t>Modelo</a:t>
            </a:r>
            <a:r>
              <a:rPr lang="en" sz="3000"/>
              <a:t>: Acceso a datos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 b="1"/>
              <a:t>Vista</a:t>
            </a:r>
            <a:r>
              <a:rPr lang="en" sz="3000"/>
              <a:t>: Interfaz de usuario (Front End) 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 b="1"/>
              <a:t>Controlador</a:t>
            </a:r>
            <a:r>
              <a:rPr lang="en" sz="3000"/>
              <a:t>: Intermediario, responde a eventos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42" r="72580" b="37419"/>
          <a:stretch/>
        </p:blipFill>
        <p:spPr>
          <a:xfrm>
            <a:off x="870463" y="560746"/>
            <a:ext cx="7568688" cy="59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Tengo una aplicación</a:t>
            </a:r>
            <a:endParaRPr/>
          </a:p>
        </p:txBody>
      </p:sp>
      <p:pic>
        <p:nvPicPr>
          <p:cNvPr id="490" name="Google Shape;4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542" y="1686204"/>
            <a:ext cx="7734900" cy="47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Separo en partes</a:t>
            </a:r>
            <a:endParaRPr/>
          </a:p>
        </p:txBody>
      </p:sp>
      <p:pic>
        <p:nvPicPr>
          <p:cNvPr id="496" name="Google Shape;49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59" y="2020200"/>
            <a:ext cx="8352300" cy="41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- Responsabilidades</a:t>
            </a:r>
            <a:endParaRPr/>
          </a:p>
        </p:txBody>
      </p:sp>
      <p:sp>
        <p:nvSpPr>
          <p:cNvPr id="502" name="Google Shape;502;p55"/>
          <p:cNvSpPr txBox="1">
            <a:spLocks noGrp="1"/>
          </p:cNvSpPr>
          <p:nvPr>
            <p:ph type="body" idx="4294967295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Se encarga de la presentación los datos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Ej: Comunicar información al usuario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Imágenes, fuentes, estilos, etc. (Front end)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En el caso de una API (devuelven JSON) generalmente es código estándar que no hacemos nosotros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O sea, si generaramos HTML va aca</a:t>
            </a:r>
            <a:endParaRPr sz="3000"/>
          </a:p>
        </p:txBody>
      </p:sp>
      <p:pic>
        <p:nvPicPr>
          <p:cNvPr id="503" name="Google Shape;503;p55"/>
          <p:cNvPicPr preferRelativeResize="0"/>
          <p:nvPr/>
        </p:nvPicPr>
        <p:blipFill rotWithShape="1">
          <a:blip r:embed="rId3">
            <a:alphaModFix/>
          </a:blip>
          <a:srcRect l="60469" t="13134" r="12469"/>
          <a:stretch/>
        </p:blipFill>
        <p:spPr>
          <a:xfrm>
            <a:off x="7496650" y="4291067"/>
            <a:ext cx="1394700" cy="2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- Responsabilidades</a:t>
            </a:r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body" idx="4294967295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Proteger y persistir los datos del usuario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Asegurar la integridad y consistencia de datos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Proveer métodos para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Consultar Datos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Modificar / Borrar Datos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este componente manejamos el guardado de datos y todo lo relacionado a lógica específica</a:t>
            </a:r>
            <a:endParaRPr sz="14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56"/>
          <p:cNvPicPr preferRelativeResize="0"/>
          <p:nvPr/>
        </p:nvPicPr>
        <p:blipFill rotWithShape="1">
          <a:blip r:embed="rId3">
            <a:alphaModFix/>
          </a:blip>
          <a:srcRect l="11705" t="20439" r="64289"/>
          <a:stretch/>
        </p:blipFill>
        <p:spPr>
          <a:xfrm>
            <a:off x="7449601" y="4353800"/>
            <a:ext cx="1237200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"/>
          <p:cNvSpPr txBox="1"/>
          <p:nvPr/>
        </p:nvSpPr>
        <p:spPr>
          <a:xfrm>
            <a:off x="6118800" y="1454525"/>
            <a:ext cx="2846100" cy="330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Model</a:t>
            </a:r>
            <a:endParaRPr sz="2400" b="1"/>
          </a:p>
        </p:txBody>
      </p:sp>
      <p:sp>
        <p:nvSpPr>
          <p:cNvPr id="516" name="Google Shape;516;p57"/>
          <p:cNvSpPr txBox="1"/>
          <p:nvPr/>
        </p:nvSpPr>
        <p:spPr>
          <a:xfrm>
            <a:off x="3485925" y="2750525"/>
            <a:ext cx="2140800" cy="713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Controller</a:t>
            </a:r>
            <a:endParaRPr sz="2400" b="1"/>
          </a:p>
        </p:txBody>
      </p:sp>
      <p:sp>
        <p:nvSpPr>
          <p:cNvPr id="517" name="Google Shape;517;p57"/>
          <p:cNvSpPr txBox="1"/>
          <p:nvPr/>
        </p:nvSpPr>
        <p:spPr>
          <a:xfrm>
            <a:off x="6500800" y="1905875"/>
            <a:ext cx="2140800" cy="713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Service</a:t>
            </a:r>
            <a:endParaRPr sz="2400" b="1"/>
          </a:p>
        </p:txBody>
      </p:sp>
      <p:sp>
        <p:nvSpPr>
          <p:cNvPr id="518" name="Google Shape;518;p57"/>
          <p:cNvSpPr txBox="1"/>
          <p:nvPr/>
        </p:nvSpPr>
        <p:spPr>
          <a:xfrm>
            <a:off x="6500800" y="3587825"/>
            <a:ext cx="2140800" cy="713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Entity</a:t>
            </a:r>
            <a:endParaRPr sz="2400" b="1"/>
          </a:p>
        </p:txBody>
      </p:sp>
      <p:sp>
        <p:nvSpPr>
          <p:cNvPr id="519" name="Google Shape;519;p57"/>
          <p:cNvSpPr txBox="1"/>
          <p:nvPr/>
        </p:nvSpPr>
        <p:spPr>
          <a:xfrm>
            <a:off x="565725" y="5521625"/>
            <a:ext cx="2140800" cy="713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Navegador</a:t>
            </a:r>
            <a:endParaRPr sz="2400" b="1"/>
          </a:p>
        </p:txBody>
      </p:sp>
      <p:sp>
        <p:nvSpPr>
          <p:cNvPr id="520" name="Google Shape;520;p57"/>
          <p:cNvSpPr/>
          <p:nvPr/>
        </p:nvSpPr>
        <p:spPr>
          <a:xfrm>
            <a:off x="278375" y="2592038"/>
            <a:ext cx="2715475" cy="1030675"/>
          </a:xfrm>
          <a:prstGeom prst="flowChartPredefinedProcess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Framework</a:t>
            </a:r>
            <a:endParaRPr sz="2400" b="1"/>
          </a:p>
        </p:txBody>
      </p:sp>
      <p:sp>
        <p:nvSpPr>
          <p:cNvPr id="521" name="Google Shape;521;p57"/>
          <p:cNvSpPr/>
          <p:nvPr/>
        </p:nvSpPr>
        <p:spPr>
          <a:xfrm>
            <a:off x="476625" y="4301526"/>
            <a:ext cx="2318976" cy="541296"/>
          </a:xfrm>
          <a:prstGeom prst="cloud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Internet</a:t>
            </a:r>
            <a:endParaRPr sz="2400" b="1"/>
          </a:p>
        </p:txBody>
      </p:sp>
      <p:cxnSp>
        <p:nvCxnSpPr>
          <p:cNvPr id="522" name="Google Shape;522;p57"/>
          <p:cNvCxnSpPr>
            <a:stCxn id="520" idx="3"/>
            <a:endCxn id="516" idx="1"/>
          </p:cNvCxnSpPr>
          <p:nvPr/>
        </p:nvCxnSpPr>
        <p:spPr>
          <a:xfrm>
            <a:off x="2993850" y="3107375"/>
            <a:ext cx="4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57"/>
          <p:cNvCxnSpPr>
            <a:stCxn id="516" idx="3"/>
            <a:endCxn id="515" idx="1"/>
          </p:cNvCxnSpPr>
          <p:nvPr/>
        </p:nvCxnSpPr>
        <p:spPr>
          <a:xfrm>
            <a:off x="5626725" y="3107375"/>
            <a:ext cx="4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57"/>
          <p:cNvCxnSpPr>
            <a:stCxn id="520" idx="2"/>
            <a:endCxn id="521" idx="3"/>
          </p:cNvCxnSpPr>
          <p:nvPr/>
        </p:nvCxnSpPr>
        <p:spPr>
          <a:xfrm>
            <a:off x="1636113" y="3622713"/>
            <a:ext cx="0" cy="70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57"/>
          <p:cNvCxnSpPr>
            <a:stCxn id="521" idx="1"/>
            <a:endCxn id="519" idx="0"/>
          </p:cNvCxnSpPr>
          <p:nvPr/>
        </p:nvCxnSpPr>
        <p:spPr>
          <a:xfrm>
            <a:off x="1636113" y="4842246"/>
            <a:ext cx="0" cy="679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57"/>
          <p:cNvSpPr txBox="1"/>
          <p:nvPr/>
        </p:nvSpPr>
        <p:spPr>
          <a:xfrm>
            <a:off x="3825425" y="5045950"/>
            <a:ext cx="4598100" cy="139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 el caso de Nest, el modelo está dividido en dos partes y no se vé con ese nombre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532" name="Google Shape;532;p5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servicio en NestJS es responsable de almacenar y devolver datos. En general, son usados por los controladores, aunque un servicio puede llamar a otro servicio.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 donde está implementada la lógica de negocio. En el módulo de POO se correspondería con la clase gestora.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lógica de negocio NUNCA debe ir en el controller.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862</Words>
  <Application>Microsoft Office PowerPoint</Application>
  <PresentationFormat>Presentación en pantalla (4:3)</PresentationFormat>
  <Paragraphs>125</Paragraphs>
  <Slides>30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CFS</vt:lpstr>
      <vt:lpstr>Back End</vt:lpstr>
      <vt:lpstr>¿Qué es MVC?</vt:lpstr>
      <vt:lpstr>¿Qué es MVC? </vt:lpstr>
      <vt:lpstr>Tengo una aplicación</vt:lpstr>
      <vt:lpstr>Separo en partes</vt:lpstr>
      <vt:lpstr>Vista - Responsabilidades</vt:lpstr>
      <vt:lpstr>Modelo - Responsabilidades</vt:lpstr>
      <vt:lpstr>Presentación de PowerPoint</vt:lpstr>
      <vt:lpstr>Service</vt:lpstr>
      <vt:lpstr>Controller</vt:lpstr>
      <vt:lpstr>Parámetros en la URL</vt:lpstr>
      <vt:lpstr>Inyección de dependencias</vt:lpstr>
      <vt:lpstr>Inyección de dependencias</vt:lpstr>
      <vt:lpstr>Inyección en NestJS</vt:lpstr>
      <vt:lpstr>Usar una dependencia inyectada</vt:lpstr>
      <vt:lpstr>Back End</vt:lpstr>
      <vt:lpstr>Desarrollo Full Stack</vt:lpstr>
      <vt:lpstr>Programar una API</vt:lpstr>
      <vt:lpstr>Postman</vt:lpstr>
      <vt:lpstr>Postman</vt:lpstr>
      <vt:lpstr>Postman</vt:lpstr>
      <vt:lpstr>Postman</vt:lpstr>
      <vt:lpstr>Back End</vt:lpstr>
      <vt:lpstr>Resultado GET Postman</vt:lpstr>
      <vt:lpstr>Resultado GET ThunderClient</vt:lpstr>
      <vt:lpstr>Back End</vt:lpstr>
      <vt:lpstr>GET Individual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</dc:title>
  <cp:lastModifiedBy>Usuario</cp:lastModifiedBy>
  <cp:revision>10</cp:revision>
  <dcterms:modified xsi:type="dcterms:W3CDTF">2023-07-20T22:30:11Z</dcterms:modified>
</cp:coreProperties>
</file>