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9"/>
  </p:notesMasterIdLst>
  <p:sldIdLst>
    <p:sldId id="256" r:id="rId2"/>
    <p:sldId id="258" r:id="rId3"/>
    <p:sldId id="259" r:id="rId4"/>
    <p:sldId id="268" r:id="rId5"/>
    <p:sldId id="269" r:id="rId6"/>
    <p:sldId id="270" r:id="rId7"/>
    <p:sldId id="271"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914" y="8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7346455479_0_23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8" name="Google Shape;458;g7346455479_0_2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fa3cc0b87_1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fa3cc0b87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4"/>
        <p:cNvGrpSpPr/>
        <p:nvPr/>
      </p:nvGrpSpPr>
      <p:grpSpPr>
        <a:xfrm>
          <a:off x="0" y="0"/>
          <a:ext cx="0" cy="0"/>
          <a:chOff x="0" y="0"/>
          <a:chExt cx="0" cy="0"/>
        </a:xfrm>
      </p:grpSpPr>
      <p:sp>
        <p:nvSpPr>
          <p:cNvPr id="15" name="Google Shape;15;p2"/>
          <p:cNvSpPr/>
          <p:nvPr/>
        </p:nvSpPr>
        <p:spPr>
          <a:xfrm rot="10800000" flipH="1">
            <a:off x="1525" y="575"/>
            <a:ext cx="2220900" cy="2301300"/>
          </a:xfrm>
          <a:prstGeom prst="snip1Rect">
            <a:avLst>
              <a:gd name="adj" fmla="val 50000"/>
            </a:avLst>
          </a:prstGeom>
          <a:solidFill>
            <a:srgbClr val="0195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16" name="Google Shape;16;p2"/>
          <p:cNvGrpSpPr/>
          <p:nvPr/>
        </p:nvGrpSpPr>
        <p:grpSpPr>
          <a:xfrm>
            <a:off x="-1300" y="52"/>
            <a:ext cx="9146775" cy="6857929"/>
            <a:chOff x="-1300" y="52"/>
            <a:chExt cx="9146775" cy="6857929"/>
          </a:xfrm>
        </p:grpSpPr>
        <p:sp>
          <p:nvSpPr>
            <p:cNvPr id="17" name="Google Shape;17;p2"/>
            <p:cNvSpPr/>
            <p:nvPr/>
          </p:nvSpPr>
          <p:spPr>
            <a:xfrm>
              <a:off x="1028075" y="52"/>
              <a:ext cx="8117400" cy="1247400"/>
            </a:xfrm>
            <a:prstGeom prst="rect">
              <a:avLst/>
            </a:prstGeom>
            <a:solidFill>
              <a:srgbClr val="0195D6"/>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18" name="Google Shape;18;p2"/>
            <p:cNvGrpSpPr/>
            <p:nvPr/>
          </p:nvGrpSpPr>
          <p:grpSpPr>
            <a:xfrm rot="10800000">
              <a:off x="-1300" y="4051474"/>
              <a:ext cx="9143950" cy="2806507"/>
              <a:chOff x="0" y="275"/>
              <a:chExt cx="9143950" cy="381817"/>
            </a:xfrm>
          </p:grpSpPr>
          <p:sp>
            <p:nvSpPr>
              <p:cNvPr id="19" name="Google Shape;19;p2"/>
              <p:cNvSpPr/>
              <p:nvPr/>
            </p:nvSpPr>
            <p:spPr>
              <a:xfrm>
                <a:off x="1026550" y="275"/>
                <a:ext cx="8117400" cy="242700"/>
              </a:xfrm>
              <a:prstGeom prst="rect">
                <a:avLst/>
              </a:prstGeom>
              <a:solidFill>
                <a:srgbClr val="0195D6"/>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20" name="Google Shape;20;p2"/>
              <p:cNvSpPr/>
              <p:nvPr/>
            </p:nvSpPr>
            <p:spPr>
              <a:xfrm rot="10800000" flipH="1">
                <a:off x="0" y="492"/>
                <a:ext cx="2348100" cy="381600"/>
              </a:xfrm>
              <a:prstGeom prst="snip1Rect">
                <a:avLst>
                  <a:gd name="adj" fmla="val 50000"/>
                </a:avLst>
              </a:prstGeom>
              <a:solidFill>
                <a:srgbClr val="0195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21" name="Google Shape;21;p2"/>
          <p:cNvSpPr txBox="1">
            <a:spLocks noGrp="1"/>
          </p:cNvSpPr>
          <p:nvPr>
            <p:ph type="subTitle" idx="1"/>
          </p:nvPr>
        </p:nvSpPr>
        <p:spPr>
          <a:xfrm>
            <a:off x="0" y="5416114"/>
            <a:ext cx="9147000" cy="5505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2" name="Google Shape;22;p2"/>
          <p:cNvSpPr txBox="1"/>
          <p:nvPr/>
        </p:nvSpPr>
        <p:spPr>
          <a:xfrm>
            <a:off x="1986150" y="1997675"/>
            <a:ext cx="4984200" cy="21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chemeClr val="accent5"/>
                </a:solidFill>
              </a:rPr>
              <a:t>Carrera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23" name="Google Shape;23;p2"/>
          <p:cNvSpPr txBox="1">
            <a:spLocks noGrp="1"/>
          </p:cNvSpPr>
          <p:nvPr>
            <p:ph type="ctrTitle"/>
          </p:nvPr>
        </p:nvSpPr>
        <p:spPr>
          <a:xfrm>
            <a:off x="92375" y="0"/>
            <a:ext cx="8962200" cy="8073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14"/>
        <p:cNvGrpSpPr/>
        <p:nvPr/>
      </p:nvGrpSpPr>
      <p:grpSpPr>
        <a:xfrm>
          <a:off x="0" y="0"/>
          <a:ext cx="0" cy="0"/>
          <a:chOff x="0" y="0"/>
          <a:chExt cx="0" cy="0"/>
        </a:xfrm>
      </p:grpSpPr>
      <p:sp>
        <p:nvSpPr>
          <p:cNvPr id="115" name="Google Shape;115;p12"/>
          <p:cNvSpPr txBox="1">
            <a:spLocks noGrp="1"/>
          </p:cNvSpPr>
          <p:nvPr>
            <p:ph type="title"/>
          </p:nvPr>
        </p:nvSpPr>
        <p:spPr>
          <a:xfrm>
            <a:off x="623888" y="1176339"/>
            <a:ext cx="7886700" cy="2852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6" name="Google Shape;116;p12"/>
          <p:cNvSpPr txBox="1">
            <a:spLocks noGrp="1"/>
          </p:cNvSpPr>
          <p:nvPr>
            <p:ph type="body" idx="1"/>
          </p:nvPr>
        </p:nvSpPr>
        <p:spPr>
          <a:xfrm>
            <a:off x="623888" y="4589464"/>
            <a:ext cx="7886700" cy="1500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2400"/>
              <a:buNone/>
              <a:defRPr sz="2400">
                <a:solidFill>
                  <a:schemeClr val="dk1"/>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7" name="Google Shape;117;p12"/>
          <p:cNvSpPr txBox="1">
            <a:spLocks noGrp="1"/>
          </p:cNvSpPr>
          <p:nvPr>
            <p:ph type="ftr" idx="11"/>
          </p:nvPr>
        </p:nvSpPr>
        <p:spPr>
          <a:xfrm>
            <a:off x="0" y="6575425"/>
            <a:ext cx="19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12"/>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
        <p:nvSpPr>
          <p:cNvPr id="119" name="Google Shape;119;p12"/>
          <p:cNvSpPr txBox="1"/>
          <p:nvPr/>
        </p:nvSpPr>
        <p:spPr>
          <a:xfrm>
            <a:off x="0" y="-82375"/>
            <a:ext cx="1226100" cy="6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20"/>
        <p:cNvGrpSpPr/>
        <p:nvPr/>
      </p:nvGrpSpPr>
      <p:grpSpPr>
        <a:xfrm>
          <a:off x="0" y="0"/>
          <a:ext cx="0" cy="0"/>
          <a:chOff x="0" y="0"/>
          <a:chExt cx="0" cy="0"/>
        </a:xfrm>
      </p:grpSpPr>
      <p:sp>
        <p:nvSpPr>
          <p:cNvPr id="121" name="Google Shape;121;p13"/>
          <p:cNvSpPr txBox="1">
            <a:spLocks noGrp="1"/>
          </p:cNvSpPr>
          <p:nvPr>
            <p:ph type="title"/>
          </p:nvPr>
        </p:nvSpPr>
        <p:spPr>
          <a:xfrm>
            <a:off x="628650" y="290400"/>
            <a:ext cx="7886700" cy="11013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3"/>
          <p:cNvSpPr txBox="1">
            <a:spLocks noGrp="1"/>
          </p:cNvSpPr>
          <p:nvPr>
            <p:ph type="body" idx="1"/>
          </p:nvPr>
        </p:nvSpPr>
        <p:spPr>
          <a:xfrm>
            <a:off x="628650" y="1469139"/>
            <a:ext cx="3886200" cy="50421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3" name="Google Shape;123;p13"/>
          <p:cNvSpPr txBox="1">
            <a:spLocks noGrp="1"/>
          </p:cNvSpPr>
          <p:nvPr>
            <p:ph type="body" idx="2"/>
          </p:nvPr>
        </p:nvSpPr>
        <p:spPr>
          <a:xfrm>
            <a:off x="4629150" y="1469139"/>
            <a:ext cx="3886200" cy="50421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4" name="Google Shape;124;p13"/>
          <p:cNvSpPr txBox="1">
            <a:spLocks noGrp="1"/>
          </p:cNvSpPr>
          <p:nvPr>
            <p:ph type="ftr" idx="11"/>
          </p:nvPr>
        </p:nvSpPr>
        <p:spPr>
          <a:xfrm>
            <a:off x="0" y="6575425"/>
            <a:ext cx="19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5" name="Google Shape;125;p13"/>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
        <p:nvSpPr>
          <p:cNvPr id="126" name="Google Shape;126;p13"/>
          <p:cNvSpPr txBox="1"/>
          <p:nvPr/>
        </p:nvSpPr>
        <p:spPr>
          <a:xfrm>
            <a:off x="0" y="-82375"/>
            <a:ext cx="1226100" cy="6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27"/>
        <p:cNvGrpSpPr/>
        <p:nvPr/>
      </p:nvGrpSpPr>
      <p:grpSpPr>
        <a:xfrm>
          <a:off x="0" y="0"/>
          <a:ext cx="0" cy="0"/>
          <a:chOff x="0" y="0"/>
          <a:chExt cx="0" cy="0"/>
        </a:xfrm>
      </p:grpSpPr>
      <p:sp>
        <p:nvSpPr>
          <p:cNvPr id="128" name="Google Shape;128;p14"/>
          <p:cNvSpPr txBox="1">
            <a:spLocks noGrp="1"/>
          </p:cNvSpPr>
          <p:nvPr>
            <p:ph type="title"/>
          </p:nvPr>
        </p:nvSpPr>
        <p:spPr>
          <a:xfrm>
            <a:off x="782241" y="124200"/>
            <a:ext cx="7886700" cy="10779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9" name="Google Shape;129;p14"/>
          <p:cNvSpPr txBox="1">
            <a:spLocks noGrp="1"/>
          </p:cNvSpPr>
          <p:nvPr>
            <p:ph type="body" idx="1"/>
          </p:nvPr>
        </p:nvSpPr>
        <p:spPr>
          <a:xfrm>
            <a:off x="629850" y="1077576"/>
            <a:ext cx="3868200" cy="25095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30" name="Google Shape;130;p14"/>
          <p:cNvSpPr txBox="1">
            <a:spLocks noGrp="1"/>
          </p:cNvSpPr>
          <p:nvPr>
            <p:ph type="body" idx="2"/>
          </p:nvPr>
        </p:nvSpPr>
        <p:spPr>
          <a:xfrm>
            <a:off x="629850" y="3647181"/>
            <a:ext cx="3868200" cy="29175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1" name="Google Shape;131;p14"/>
          <p:cNvSpPr txBox="1">
            <a:spLocks noGrp="1"/>
          </p:cNvSpPr>
          <p:nvPr>
            <p:ph type="body" idx="3"/>
          </p:nvPr>
        </p:nvSpPr>
        <p:spPr>
          <a:xfrm>
            <a:off x="4629150" y="1077576"/>
            <a:ext cx="3887400" cy="25095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32" name="Google Shape;132;p14"/>
          <p:cNvSpPr txBox="1">
            <a:spLocks noGrp="1"/>
          </p:cNvSpPr>
          <p:nvPr>
            <p:ph type="body" idx="4"/>
          </p:nvPr>
        </p:nvSpPr>
        <p:spPr>
          <a:xfrm>
            <a:off x="4629154" y="3647181"/>
            <a:ext cx="3887400" cy="29175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3" name="Google Shape;133;p14"/>
          <p:cNvSpPr txBox="1">
            <a:spLocks noGrp="1"/>
          </p:cNvSpPr>
          <p:nvPr>
            <p:ph type="ftr" idx="11"/>
          </p:nvPr>
        </p:nvSpPr>
        <p:spPr>
          <a:xfrm>
            <a:off x="0" y="6575425"/>
            <a:ext cx="19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14"/>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
        <p:nvSpPr>
          <p:cNvPr id="135" name="Google Shape;135;p14"/>
          <p:cNvSpPr txBox="1"/>
          <p:nvPr/>
        </p:nvSpPr>
        <p:spPr>
          <a:xfrm>
            <a:off x="0" y="-82375"/>
            <a:ext cx="1226100" cy="6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36"/>
        <p:cNvGrpSpPr/>
        <p:nvPr/>
      </p:nvGrpSpPr>
      <p:grpSpPr>
        <a:xfrm>
          <a:off x="0" y="0"/>
          <a:ext cx="0" cy="0"/>
          <a:chOff x="0" y="0"/>
          <a:chExt cx="0" cy="0"/>
        </a:xfrm>
      </p:grpSpPr>
      <p:sp>
        <p:nvSpPr>
          <p:cNvPr id="137" name="Google Shape;137;p15"/>
          <p:cNvSpPr txBox="1">
            <a:spLocks noGrp="1"/>
          </p:cNvSpPr>
          <p:nvPr>
            <p:ph type="title"/>
          </p:nvPr>
        </p:nvSpPr>
        <p:spPr>
          <a:xfrm>
            <a:off x="628650" y="900000"/>
            <a:ext cx="7886700" cy="11391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8" name="Google Shape;138;p15"/>
          <p:cNvSpPr txBox="1">
            <a:spLocks noGrp="1"/>
          </p:cNvSpPr>
          <p:nvPr>
            <p:ph type="ftr" idx="11"/>
          </p:nvPr>
        </p:nvSpPr>
        <p:spPr>
          <a:xfrm>
            <a:off x="0" y="6575425"/>
            <a:ext cx="19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15"/>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
        <p:nvSpPr>
          <p:cNvPr id="140" name="Google Shape;140;p15"/>
          <p:cNvSpPr txBox="1"/>
          <p:nvPr/>
        </p:nvSpPr>
        <p:spPr>
          <a:xfrm>
            <a:off x="0" y="-82375"/>
            <a:ext cx="1226100" cy="6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Espacio en blanco">
  <p:cSld name="Espacio en blanco">
    <p:spTree>
      <p:nvGrpSpPr>
        <p:cNvPr id="1" name="Shape 141"/>
        <p:cNvGrpSpPr/>
        <p:nvPr/>
      </p:nvGrpSpPr>
      <p:grpSpPr>
        <a:xfrm>
          <a:off x="0" y="0"/>
          <a:ext cx="0" cy="0"/>
          <a:chOff x="0" y="0"/>
          <a:chExt cx="0" cy="0"/>
        </a:xfrm>
      </p:grpSpPr>
      <p:sp>
        <p:nvSpPr>
          <p:cNvPr id="142" name="Google Shape;142;p16"/>
          <p:cNvSpPr txBox="1">
            <a:spLocks noGrp="1"/>
          </p:cNvSpPr>
          <p:nvPr>
            <p:ph type="ftr" idx="11"/>
          </p:nvPr>
        </p:nvSpPr>
        <p:spPr>
          <a:xfrm>
            <a:off x="0" y="6575425"/>
            <a:ext cx="19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3" name="Google Shape;143;p16"/>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44"/>
        <p:cNvGrpSpPr/>
        <p:nvPr/>
      </p:nvGrpSpPr>
      <p:grpSpPr>
        <a:xfrm>
          <a:off x="0" y="0"/>
          <a:ext cx="0" cy="0"/>
          <a:chOff x="0" y="0"/>
          <a:chExt cx="0" cy="0"/>
        </a:xfrm>
      </p:grpSpPr>
      <p:sp>
        <p:nvSpPr>
          <p:cNvPr id="145" name="Google Shape;145;p17"/>
          <p:cNvSpPr txBox="1">
            <a:spLocks noGrp="1"/>
          </p:cNvSpPr>
          <p:nvPr>
            <p:ph type="title"/>
          </p:nvPr>
        </p:nvSpPr>
        <p:spPr>
          <a:xfrm>
            <a:off x="629841" y="987426"/>
            <a:ext cx="2949300" cy="10701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6" name="Google Shape;146;p17"/>
          <p:cNvSpPr txBox="1">
            <a:spLocks noGrp="1"/>
          </p:cNvSpPr>
          <p:nvPr>
            <p:ph type="body" idx="1"/>
          </p:nvPr>
        </p:nvSpPr>
        <p:spPr>
          <a:xfrm>
            <a:off x="3887391" y="987426"/>
            <a:ext cx="4629300" cy="5489700"/>
          </a:xfrm>
          <a:prstGeom prst="rect">
            <a:avLst/>
          </a:prstGeom>
          <a:noFill/>
          <a:ln>
            <a:noFill/>
          </a:ln>
        </p:spPr>
        <p:txBody>
          <a:bodyPr spcFirstLastPara="1" wrap="square" lIns="91425" tIns="45700" rIns="91425" bIns="45700" anchor="t" anchorCtr="0">
            <a:no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47" name="Google Shape;147;p17"/>
          <p:cNvSpPr txBox="1">
            <a:spLocks noGrp="1"/>
          </p:cNvSpPr>
          <p:nvPr>
            <p:ph type="body" idx="2"/>
          </p:nvPr>
        </p:nvSpPr>
        <p:spPr>
          <a:xfrm>
            <a:off x="629841" y="2057400"/>
            <a:ext cx="2949300" cy="44196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48" name="Google Shape;148;p17"/>
          <p:cNvSpPr txBox="1">
            <a:spLocks noGrp="1"/>
          </p:cNvSpPr>
          <p:nvPr>
            <p:ph type="ftr" idx="11"/>
          </p:nvPr>
        </p:nvSpPr>
        <p:spPr>
          <a:xfrm>
            <a:off x="0" y="6575425"/>
            <a:ext cx="19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9" name="Google Shape;149;p17"/>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
        <p:nvSpPr>
          <p:cNvPr id="150" name="Google Shape;150;p17"/>
          <p:cNvSpPr txBox="1"/>
          <p:nvPr/>
        </p:nvSpPr>
        <p:spPr>
          <a:xfrm>
            <a:off x="0" y="-82375"/>
            <a:ext cx="1226100" cy="6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629841" y="1032932"/>
            <a:ext cx="2949300" cy="10245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3" name="Google Shape;153;p18"/>
          <p:cNvSpPr txBox="1">
            <a:spLocks noGrp="1"/>
          </p:cNvSpPr>
          <p:nvPr>
            <p:ph type="body" idx="1"/>
          </p:nvPr>
        </p:nvSpPr>
        <p:spPr>
          <a:xfrm>
            <a:off x="629841" y="2057400"/>
            <a:ext cx="2949300" cy="40599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54" name="Google Shape;154;p18"/>
          <p:cNvSpPr txBox="1">
            <a:spLocks noGrp="1"/>
          </p:cNvSpPr>
          <p:nvPr>
            <p:ph type="ftr" idx="11"/>
          </p:nvPr>
        </p:nvSpPr>
        <p:spPr>
          <a:xfrm>
            <a:off x="0" y="6575425"/>
            <a:ext cx="19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5" name="Google Shape;155;p18"/>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
        <p:nvSpPr>
          <p:cNvPr id="156" name="Google Shape;156;p18"/>
          <p:cNvSpPr txBox="1"/>
          <p:nvPr/>
        </p:nvSpPr>
        <p:spPr>
          <a:xfrm>
            <a:off x="0" y="-82375"/>
            <a:ext cx="1226100" cy="6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57"/>
        <p:cNvGrpSpPr/>
        <p:nvPr/>
      </p:nvGrpSpPr>
      <p:grpSpPr>
        <a:xfrm>
          <a:off x="0" y="0"/>
          <a:ext cx="0" cy="0"/>
          <a:chOff x="0" y="0"/>
          <a:chExt cx="0" cy="0"/>
        </a:xfrm>
      </p:grpSpPr>
      <p:sp>
        <p:nvSpPr>
          <p:cNvPr id="158" name="Google Shape;158;p19"/>
          <p:cNvSpPr txBox="1">
            <a:spLocks noGrp="1"/>
          </p:cNvSpPr>
          <p:nvPr>
            <p:ph type="title"/>
          </p:nvPr>
        </p:nvSpPr>
        <p:spPr>
          <a:xfrm>
            <a:off x="628650" y="200400"/>
            <a:ext cx="7886700" cy="11013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9" name="Google Shape;159;p19"/>
          <p:cNvSpPr txBox="1">
            <a:spLocks noGrp="1"/>
          </p:cNvSpPr>
          <p:nvPr>
            <p:ph type="body" idx="1"/>
          </p:nvPr>
        </p:nvSpPr>
        <p:spPr>
          <a:xfrm rot="5400000">
            <a:off x="2396400" y="392250"/>
            <a:ext cx="4351200" cy="78867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0" name="Google Shape;160;p19"/>
          <p:cNvSpPr txBox="1">
            <a:spLocks noGrp="1"/>
          </p:cNvSpPr>
          <p:nvPr>
            <p:ph type="ftr" idx="11"/>
          </p:nvPr>
        </p:nvSpPr>
        <p:spPr>
          <a:xfrm>
            <a:off x="0" y="6575425"/>
            <a:ext cx="19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1" name="Google Shape;161;p19"/>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
        <p:nvSpPr>
          <p:cNvPr id="162" name="Google Shape;162;p19"/>
          <p:cNvSpPr txBox="1"/>
          <p:nvPr/>
        </p:nvSpPr>
        <p:spPr>
          <a:xfrm>
            <a:off x="0" y="-82375"/>
            <a:ext cx="1226100" cy="6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rot="5400000">
            <a:off x="4646700" y="2707050"/>
            <a:ext cx="5765700" cy="19716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rot="5400000">
            <a:off x="646125" y="792450"/>
            <a:ext cx="5765700" cy="58008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ftr" idx="11"/>
          </p:nvPr>
        </p:nvSpPr>
        <p:spPr>
          <a:xfrm>
            <a:off x="0" y="6575425"/>
            <a:ext cx="19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7" name="Google Shape;167;p20"/>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
        <p:nvSpPr>
          <p:cNvPr id="168" name="Google Shape;168;p20"/>
          <p:cNvSpPr txBox="1"/>
          <p:nvPr/>
        </p:nvSpPr>
        <p:spPr>
          <a:xfrm>
            <a:off x="0" y="-82375"/>
            <a:ext cx="1226100" cy="6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MFS</a:t>
            </a:r>
            <a:endParaRPr sz="2400" b="1">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 Resolución 1">
  <p:cSld name="Título - Resolución_1">
    <p:spTree>
      <p:nvGrpSpPr>
        <p:cNvPr id="1" name="Shape 179"/>
        <p:cNvGrpSpPr/>
        <p:nvPr/>
      </p:nvGrpSpPr>
      <p:grpSpPr>
        <a:xfrm>
          <a:off x="0" y="0"/>
          <a:ext cx="0" cy="0"/>
          <a:chOff x="0" y="0"/>
          <a:chExt cx="0" cy="0"/>
        </a:xfrm>
      </p:grpSpPr>
      <p:sp>
        <p:nvSpPr>
          <p:cNvPr id="180" name="Google Shape;180;p22"/>
          <p:cNvSpPr/>
          <p:nvPr/>
        </p:nvSpPr>
        <p:spPr>
          <a:xfrm rot="10800000" flipH="1">
            <a:off x="1525" y="575"/>
            <a:ext cx="2220900" cy="23013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181" name="Google Shape;181;p22"/>
          <p:cNvGrpSpPr/>
          <p:nvPr/>
        </p:nvGrpSpPr>
        <p:grpSpPr>
          <a:xfrm>
            <a:off x="-1300" y="52"/>
            <a:ext cx="9146775" cy="6857929"/>
            <a:chOff x="-1300" y="52"/>
            <a:chExt cx="9146775" cy="6857929"/>
          </a:xfrm>
        </p:grpSpPr>
        <p:sp>
          <p:nvSpPr>
            <p:cNvPr id="182" name="Google Shape;182;p22"/>
            <p:cNvSpPr/>
            <p:nvPr/>
          </p:nvSpPr>
          <p:spPr>
            <a:xfrm>
              <a:off x="1028075" y="52"/>
              <a:ext cx="8117400" cy="12474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183" name="Google Shape;183;p22"/>
            <p:cNvGrpSpPr/>
            <p:nvPr/>
          </p:nvGrpSpPr>
          <p:grpSpPr>
            <a:xfrm rot="10800000">
              <a:off x="-1300" y="4051474"/>
              <a:ext cx="9143950" cy="2806507"/>
              <a:chOff x="0" y="275"/>
              <a:chExt cx="9143950" cy="381817"/>
            </a:xfrm>
          </p:grpSpPr>
          <p:sp>
            <p:nvSpPr>
              <p:cNvPr id="184" name="Google Shape;184;p22"/>
              <p:cNvSpPr/>
              <p:nvPr/>
            </p:nvSpPr>
            <p:spPr>
              <a:xfrm>
                <a:off x="1026550" y="275"/>
                <a:ext cx="8117400" cy="2427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85" name="Google Shape;185;p22"/>
              <p:cNvSpPr/>
              <p:nvPr/>
            </p:nvSpPr>
            <p:spPr>
              <a:xfrm rot="10800000" flipH="1">
                <a:off x="0" y="492"/>
                <a:ext cx="2348100" cy="3816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186" name="Google Shape;186;p22"/>
          <p:cNvSpPr txBox="1">
            <a:spLocks noGrp="1"/>
          </p:cNvSpPr>
          <p:nvPr>
            <p:ph type="subTitle" idx="1"/>
          </p:nvPr>
        </p:nvSpPr>
        <p:spPr>
          <a:xfrm>
            <a:off x="0" y="5416114"/>
            <a:ext cx="9147000" cy="5505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87" name="Google Shape;187;p22"/>
          <p:cNvSpPr txBox="1"/>
          <p:nvPr/>
        </p:nvSpPr>
        <p:spPr>
          <a:xfrm>
            <a:off x="1986150" y="1997675"/>
            <a:ext cx="4984200" cy="21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Carrera</a:t>
            </a:r>
            <a:endParaRPr sz="6000" b="1">
              <a:solidFill>
                <a:schemeClr val="accent5"/>
              </a:solidFill>
            </a:endParaRPr>
          </a:p>
          <a:p>
            <a:pPr marL="0" lvl="0" indent="0" algn="ctr" rtl="0">
              <a:spcBef>
                <a:spcPts val="0"/>
              </a:spcBef>
              <a:spcAft>
                <a:spcPts val="0"/>
              </a:spcAft>
              <a:buClr>
                <a:schemeClr val="dk1"/>
              </a:buClr>
              <a:buSzPts val="1100"/>
              <a:buFont typeface="Arial"/>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188" name="Google Shape;188;p22"/>
          <p:cNvSpPr txBox="1">
            <a:spLocks noGrp="1"/>
          </p:cNvSpPr>
          <p:nvPr>
            <p:ph type="ctrTitle"/>
          </p:nvPr>
        </p:nvSpPr>
        <p:spPr>
          <a:xfrm>
            <a:off x="-1" y="0"/>
            <a:ext cx="9144000" cy="8073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4"/>
        <p:cNvGrpSpPr/>
        <p:nvPr/>
      </p:nvGrpSpPr>
      <p:grpSpPr>
        <a:xfrm>
          <a:off x="0" y="0"/>
          <a:ext cx="0" cy="0"/>
          <a:chOff x="0" y="0"/>
          <a:chExt cx="0" cy="0"/>
        </a:xfrm>
      </p:grpSpPr>
      <p:grpSp>
        <p:nvGrpSpPr>
          <p:cNvPr id="25" name="Google Shape;25;p3"/>
          <p:cNvGrpSpPr/>
          <p:nvPr/>
        </p:nvGrpSpPr>
        <p:grpSpPr>
          <a:xfrm>
            <a:off x="0" y="275"/>
            <a:ext cx="9143950" cy="480375"/>
            <a:chOff x="0" y="275"/>
            <a:chExt cx="9143950" cy="480375"/>
          </a:xfrm>
        </p:grpSpPr>
        <p:sp>
          <p:nvSpPr>
            <p:cNvPr id="26" name="Google Shape;26;p3"/>
            <p:cNvSpPr/>
            <p:nvPr/>
          </p:nvSpPr>
          <p:spPr>
            <a:xfrm>
              <a:off x="1026550" y="275"/>
              <a:ext cx="8117400" cy="242700"/>
            </a:xfrm>
            <a:prstGeom prst="rect">
              <a:avLst/>
            </a:prstGeom>
            <a:solidFill>
              <a:srgbClr val="0195D6"/>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27" name="Google Shape;27;p3"/>
            <p:cNvSpPr/>
            <p:nvPr/>
          </p:nvSpPr>
          <p:spPr>
            <a:xfrm rot="10800000" flipH="1">
              <a:off x="0" y="350"/>
              <a:ext cx="1098000" cy="480300"/>
            </a:xfrm>
            <a:prstGeom prst="snip1Rect">
              <a:avLst>
                <a:gd name="adj" fmla="val 50000"/>
              </a:avLst>
            </a:prstGeom>
            <a:solidFill>
              <a:srgbClr val="0195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sp>
        <p:nvSpPr>
          <p:cNvPr id="28" name="Google Shape;28;p3"/>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0" u="none" strike="noStrike" cap="none">
                <a:solidFill>
                  <a:schemeClr val="lt1"/>
                </a:solidFill>
                <a:latin typeface="Arial"/>
                <a:ea typeface="Arial"/>
                <a:cs typeface="Arial"/>
                <a:sym typeface="Arial"/>
              </a:defRPr>
            </a:lvl1pPr>
            <a:lvl2pPr marL="0" lvl="1" indent="0" algn="r" rtl="0">
              <a:spcBef>
                <a:spcPts val="0"/>
              </a:spcBef>
              <a:buNone/>
              <a:defRPr sz="1200" b="0" i="0" u="none" strike="noStrike" cap="none">
                <a:solidFill>
                  <a:schemeClr val="lt1"/>
                </a:solidFill>
                <a:latin typeface="Arial"/>
                <a:ea typeface="Arial"/>
                <a:cs typeface="Arial"/>
                <a:sym typeface="Arial"/>
              </a:defRPr>
            </a:lvl2pPr>
            <a:lvl3pPr marL="0" lvl="2" indent="0" algn="r" rtl="0">
              <a:spcBef>
                <a:spcPts val="0"/>
              </a:spcBef>
              <a:buNone/>
              <a:defRPr sz="1200" b="0" i="0" u="none" strike="noStrike" cap="none">
                <a:solidFill>
                  <a:schemeClr val="lt1"/>
                </a:solidFill>
                <a:latin typeface="Arial"/>
                <a:ea typeface="Arial"/>
                <a:cs typeface="Arial"/>
                <a:sym typeface="Arial"/>
              </a:defRPr>
            </a:lvl3pPr>
            <a:lvl4pPr marL="0" lvl="3" indent="0" algn="r" rtl="0">
              <a:spcBef>
                <a:spcPts val="0"/>
              </a:spcBef>
              <a:buNone/>
              <a:defRPr sz="1200" b="0" i="0" u="none" strike="noStrike" cap="none">
                <a:solidFill>
                  <a:schemeClr val="lt1"/>
                </a:solidFill>
                <a:latin typeface="Arial"/>
                <a:ea typeface="Arial"/>
                <a:cs typeface="Arial"/>
                <a:sym typeface="Arial"/>
              </a:defRPr>
            </a:lvl4pPr>
            <a:lvl5pPr marL="0" lvl="4" indent="0" algn="r" rtl="0">
              <a:spcBef>
                <a:spcPts val="0"/>
              </a:spcBef>
              <a:buNone/>
              <a:defRPr sz="1200" b="0" i="0" u="none" strike="noStrike" cap="none">
                <a:solidFill>
                  <a:schemeClr val="lt1"/>
                </a:solidFill>
                <a:latin typeface="Arial"/>
                <a:ea typeface="Arial"/>
                <a:cs typeface="Arial"/>
                <a:sym typeface="Arial"/>
              </a:defRPr>
            </a:lvl5pPr>
            <a:lvl6pPr marL="0" lvl="5" indent="0" algn="r" rtl="0">
              <a:spcBef>
                <a:spcPts val="0"/>
              </a:spcBef>
              <a:buNone/>
              <a:defRPr sz="1200" b="0" i="0" u="none" strike="noStrike" cap="none">
                <a:solidFill>
                  <a:schemeClr val="lt1"/>
                </a:solidFill>
                <a:latin typeface="Arial"/>
                <a:ea typeface="Arial"/>
                <a:cs typeface="Arial"/>
                <a:sym typeface="Arial"/>
              </a:defRPr>
            </a:lvl6pPr>
            <a:lvl7pPr marL="0" lvl="6" indent="0" algn="r" rtl="0">
              <a:spcBef>
                <a:spcPts val="0"/>
              </a:spcBef>
              <a:buNone/>
              <a:defRPr sz="1200" b="0" i="0" u="none" strike="noStrike" cap="none">
                <a:solidFill>
                  <a:schemeClr val="lt1"/>
                </a:solidFill>
                <a:latin typeface="Arial"/>
                <a:ea typeface="Arial"/>
                <a:cs typeface="Arial"/>
                <a:sym typeface="Arial"/>
              </a:defRPr>
            </a:lvl7pPr>
            <a:lvl8pPr marL="0" lvl="7" indent="0" algn="r" rtl="0">
              <a:spcBef>
                <a:spcPts val="0"/>
              </a:spcBef>
              <a:buNone/>
              <a:defRPr sz="1200" b="0" i="0" u="none" strike="noStrike" cap="none">
                <a:solidFill>
                  <a:schemeClr val="lt1"/>
                </a:solidFill>
                <a:latin typeface="Arial"/>
                <a:ea typeface="Arial"/>
                <a:cs typeface="Arial"/>
                <a:sym typeface="Arial"/>
              </a:defRPr>
            </a:lvl8pPr>
            <a:lvl9pPr marL="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
        <p:nvSpPr>
          <p:cNvPr id="29" name="Google Shape;29;p3"/>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628650" y="1530725"/>
            <a:ext cx="7886700" cy="49809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1" name="Google Shape;31;p3"/>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CFS</a:t>
            </a:r>
            <a:endParaRPr sz="2400" b="1">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 Repaso 1">
  <p:cSld name="Título - Repaso_1">
    <p:spTree>
      <p:nvGrpSpPr>
        <p:cNvPr id="1" name="Shape 189"/>
        <p:cNvGrpSpPr/>
        <p:nvPr/>
      </p:nvGrpSpPr>
      <p:grpSpPr>
        <a:xfrm>
          <a:off x="0" y="0"/>
          <a:ext cx="0" cy="0"/>
          <a:chOff x="0" y="0"/>
          <a:chExt cx="0" cy="0"/>
        </a:xfrm>
      </p:grpSpPr>
      <p:sp>
        <p:nvSpPr>
          <p:cNvPr id="190" name="Google Shape;190;p23"/>
          <p:cNvSpPr txBox="1"/>
          <p:nvPr/>
        </p:nvSpPr>
        <p:spPr>
          <a:xfrm>
            <a:off x="4650375" y="1114700"/>
            <a:ext cx="4319400" cy="21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FFFFFF"/>
                </a:solidFill>
              </a:rPr>
              <a:t>CFP</a:t>
            </a:r>
            <a:endParaRPr sz="4800" b="1">
              <a:solidFill>
                <a:srgbClr val="FFFFFF"/>
              </a:solidFill>
            </a:endParaRPr>
          </a:p>
          <a:p>
            <a:pPr marL="0" lvl="0" indent="0" algn="l" rtl="0">
              <a:spcBef>
                <a:spcPts val="0"/>
              </a:spcBef>
              <a:spcAft>
                <a:spcPts val="0"/>
              </a:spcAft>
              <a:buNone/>
            </a:pPr>
            <a:r>
              <a:rPr lang="en" sz="3600" b="1">
                <a:solidFill>
                  <a:srgbClr val="FFFFFF"/>
                </a:solidFill>
              </a:rPr>
              <a:t>Programador </a:t>
            </a:r>
            <a:endParaRPr sz="3600" b="1">
              <a:solidFill>
                <a:srgbClr val="FFFFFF"/>
              </a:solidFill>
            </a:endParaRPr>
          </a:p>
          <a:p>
            <a:pPr marL="0" lvl="0" indent="0" algn="l" rtl="0">
              <a:spcBef>
                <a:spcPts val="0"/>
              </a:spcBef>
              <a:spcAft>
                <a:spcPts val="0"/>
              </a:spcAft>
              <a:buNone/>
            </a:pPr>
            <a:r>
              <a:rPr lang="en" sz="3600" b="1">
                <a:solidFill>
                  <a:srgbClr val="FFFFFF"/>
                </a:solidFill>
              </a:rPr>
              <a:t>full-stack</a:t>
            </a:r>
            <a:endParaRPr sz="3600" b="1">
              <a:solidFill>
                <a:srgbClr val="FFFFFF"/>
              </a:solidFill>
            </a:endParaRPr>
          </a:p>
        </p:txBody>
      </p:sp>
      <p:sp>
        <p:nvSpPr>
          <p:cNvPr id="191" name="Google Shape;191;p23"/>
          <p:cNvSpPr/>
          <p:nvPr/>
        </p:nvSpPr>
        <p:spPr>
          <a:xfrm>
            <a:off x="-2825" y="0"/>
            <a:ext cx="9147000" cy="736500"/>
          </a:xfrm>
          <a:prstGeom prst="rect">
            <a:avLst/>
          </a:prstGeom>
          <a:solidFill>
            <a:srgbClr val="0195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lt1"/>
              </a:solidFill>
              <a:latin typeface="Calibri"/>
              <a:ea typeface="Calibri"/>
              <a:cs typeface="Calibri"/>
              <a:sym typeface="Calibri"/>
            </a:endParaRPr>
          </a:p>
        </p:txBody>
      </p:sp>
      <p:grpSp>
        <p:nvGrpSpPr>
          <p:cNvPr id="192" name="Google Shape;192;p23"/>
          <p:cNvGrpSpPr/>
          <p:nvPr/>
        </p:nvGrpSpPr>
        <p:grpSpPr>
          <a:xfrm>
            <a:off x="-1300" y="52"/>
            <a:ext cx="9146775" cy="6857929"/>
            <a:chOff x="-1300" y="52"/>
            <a:chExt cx="9146775" cy="6857929"/>
          </a:xfrm>
        </p:grpSpPr>
        <p:sp>
          <p:nvSpPr>
            <p:cNvPr id="193" name="Google Shape;193;p23"/>
            <p:cNvSpPr/>
            <p:nvPr/>
          </p:nvSpPr>
          <p:spPr>
            <a:xfrm>
              <a:off x="1028075" y="52"/>
              <a:ext cx="8117400" cy="1247400"/>
            </a:xfrm>
            <a:prstGeom prst="rect">
              <a:avLst/>
            </a:prstGeom>
            <a:solidFill>
              <a:srgbClr val="5A3A92"/>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94" name="Google Shape;194;p23"/>
            <p:cNvSpPr/>
            <p:nvPr/>
          </p:nvSpPr>
          <p:spPr>
            <a:xfrm rot="10800000" flipH="1">
              <a:off x="1525" y="575"/>
              <a:ext cx="2220900" cy="2301300"/>
            </a:xfrm>
            <a:prstGeom prst="snip1Rect">
              <a:avLst>
                <a:gd name="adj" fmla="val 50000"/>
              </a:avLst>
            </a:prstGeom>
            <a:solidFill>
              <a:srgbClr val="5A3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195" name="Google Shape;195;p23"/>
            <p:cNvGrpSpPr/>
            <p:nvPr/>
          </p:nvGrpSpPr>
          <p:grpSpPr>
            <a:xfrm rot="10800000">
              <a:off x="-1300" y="4051474"/>
              <a:ext cx="9143950" cy="2806507"/>
              <a:chOff x="0" y="275"/>
              <a:chExt cx="9143950" cy="381817"/>
            </a:xfrm>
          </p:grpSpPr>
          <p:sp>
            <p:nvSpPr>
              <p:cNvPr id="196" name="Google Shape;196;p23"/>
              <p:cNvSpPr/>
              <p:nvPr/>
            </p:nvSpPr>
            <p:spPr>
              <a:xfrm>
                <a:off x="1026550" y="275"/>
                <a:ext cx="8117400" cy="242700"/>
              </a:xfrm>
              <a:prstGeom prst="rect">
                <a:avLst/>
              </a:prstGeom>
              <a:solidFill>
                <a:srgbClr val="5A3A92"/>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97" name="Google Shape;197;p23"/>
              <p:cNvSpPr/>
              <p:nvPr/>
            </p:nvSpPr>
            <p:spPr>
              <a:xfrm rot="10800000" flipH="1">
                <a:off x="0" y="492"/>
                <a:ext cx="2348100" cy="381600"/>
              </a:xfrm>
              <a:prstGeom prst="snip1Rect">
                <a:avLst>
                  <a:gd name="adj" fmla="val 50000"/>
                </a:avLst>
              </a:prstGeom>
              <a:solidFill>
                <a:srgbClr val="5A3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198" name="Google Shape;198;p23"/>
          <p:cNvSpPr txBox="1">
            <a:spLocks noGrp="1"/>
          </p:cNvSpPr>
          <p:nvPr>
            <p:ph type="subTitle" idx="1"/>
          </p:nvPr>
        </p:nvSpPr>
        <p:spPr>
          <a:xfrm>
            <a:off x="0" y="5416114"/>
            <a:ext cx="9147000" cy="5505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99" name="Google Shape;199;p23"/>
          <p:cNvSpPr txBox="1"/>
          <p:nvPr/>
        </p:nvSpPr>
        <p:spPr>
          <a:xfrm>
            <a:off x="1986150" y="1997675"/>
            <a:ext cx="4984200" cy="21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Carrera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200" name="Google Shape;200;p23"/>
          <p:cNvSpPr txBox="1">
            <a:spLocks noGrp="1"/>
          </p:cNvSpPr>
          <p:nvPr>
            <p:ph type="ctrTitle"/>
          </p:nvPr>
        </p:nvSpPr>
        <p:spPr>
          <a:xfrm>
            <a:off x="92375" y="0"/>
            <a:ext cx="8962200" cy="8073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 Conceptos 1">
  <p:cSld name="Título - Conceptos_1">
    <p:spTree>
      <p:nvGrpSpPr>
        <p:cNvPr id="1" name="Shape 201"/>
        <p:cNvGrpSpPr/>
        <p:nvPr/>
      </p:nvGrpSpPr>
      <p:grpSpPr>
        <a:xfrm>
          <a:off x="0" y="0"/>
          <a:ext cx="0" cy="0"/>
          <a:chOff x="0" y="0"/>
          <a:chExt cx="0" cy="0"/>
        </a:xfrm>
      </p:grpSpPr>
      <p:sp>
        <p:nvSpPr>
          <p:cNvPr id="202" name="Google Shape;202;p24"/>
          <p:cNvSpPr/>
          <p:nvPr/>
        </p:nvSpPr>
        <p:spPr>
          <a:xfrm rot="10800000" flipH="1">
            <a:off x="1525" y="575"/>
            <a:ext cx="2220900" cy="2301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203" name="Google Shape;203;p24"/>
          <p:cNvGrpSpPr/>
          <p:nvPr/>
        </p:nvGrpSpPr>
        <p:grpSpPr>
          <a:xfrm>
            <a:off x="-1300" y="52"/>
            <a:ext cx="9146775" cy="6857929"/>
            <a:chOff x="-1300" y="52"/>
            <a:chExt cx="9146775" cy="6857929"/>
          </a:xfrm>
        </p:grpSpPr>
        <p:sp>
          <p:nvSpPr>
            <p:cNvPr id="204" name="Google Shape;204;p24"/>
            <p:cNvSpPr/>
            <p:nvPr/>
          </p:nvSpPr>
          <p:spPr>
            <a:xfrm>
              <a:off x="1028075" y="52"/>
              <a:ext cx="8117400" cy="1247400"/>
            </a:xfrm>
            <a:prstGeom prst="rect">
              <a:avLst/>
            </a:prstGeom>
            <a:solidFill>
              <a:srgbClr val="1DC1D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205" name="Google Shape;205;p24"/>
            <p:cNvGrpSpPr/>
            <p:nvPr/>
          </p:nvGrpSpPr>
          <p:grpSpPr>
            <a:xfrm rot="10800000">
              <a:off x="-1300" y="4051474"/>
              <a:ext cx="9143950" cy="2806507"/>
              <a:chOff x="0" y="275"/>
              <a:chExt cx="9143950" cy="381817"/>
            </a:xfrm>
          </p:grpSpPr>
          <p:sp>
            <p:nvSpPr>
              <p:cNvPr id="206" name="Google Shape;206;p24"/>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207" name="Google Shape;207;p24"/>
              <p:cNvSpPr/>
              <p:nvPr/>
            </p:nvSpPr>
            <p:spPr>
              <a:xfrm rot="10800000" flipH="1">
                <a:off x="0" y="492"/>
                <a:ext cx="2348100" cy="3816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208" name="Google Shape;208;p24"/>
          <p:cNvSpPr txBox="1">
            <a:spLocks noGrp="1"/>
          </p:cNvSpPr>
          <p:nvPr>
            <p:ph type="subTitle" idx="1"/>
          </p:nvPr>
        </p:nvSpPr>
        <p:spPr>
          <a:xfrm>
            <a:off x="0" y="5416114"/>
            <a:ext cx="9147000" cy="5505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09" name="Google Shape;209;p24"/>
          <p:cNvSpPr txBox="1"/>
          <p:nvPr/>
        </p:nvSpPr>
        <p:spPr>
          <a:xfrm>
            <a:off x="1986150" y="1997675"/>
            <a:ext cx="4984200" cy="21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Carrera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210" name="Google Shape;210;p24"/>
          <p:cNvSpPr txBox="1">
            <a:spLocks noGrp="1"/>
          </p:cNvSpPr>
          <p:nvPr>
            <p:ph type="ctrTitle"/>
          </p:nvPr>
        </p:nvSpPr>
        <p:spPr>
          <a:xfrm>
            <a:off x="-1" y="0"/>
            <a:ext cx="9144000" cy="8073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ítulo - Ejercicios 2">
  <p:cSld name="Título - Ejercicios_2">
    <p:spTree>
      <p:nvGrpSpPr>
        <p:cNvPr id="1" name="Shape 211"/>
        <p:cNvGrpSpPr/>
        <p:nvPr/>
      </p:nvGrpSpPr>
      <p:grpSpPr>
        <a:xfrm>
          <a:off x="0" y="0"/>
          <a:ext cx="0" cy="0"/>
          <a:chOff x="0" y="0"/>
          <a:chExt cx="0" cy="0"/>
        </a:xfrm>
      </p:grpSpPr>
      <p:sp>
        <p:nvSpPr>
          <p:cNvPr id="212" name="Google Shape;212;p25"/>
          <p:cNvSpPr/>
          <p:nvPr/>
        </p:nvSpPr>
        <p:spPr>
          <a:xfrm rot="10800000" flipH="1">
            <a:off x="1525" y="575"/>
            <a:ext cx="2220900" cy="23013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213" name="Google Shape;213;p25"/>
          <p:cNvGrpSpPr/>
          <p:nvPr/>
        </p:nvGrpSpPr>
        <p:grpSpPr>
          <a:xfrm>
            <a:off x="-1300" y="52"/>
            <a:ext cx="9146775" cy="6857929"/>
            <a:chOff x="-1300" y="52"/>
            <a:chExt cx="9146775" cy="6857929"/>
          </a:xfrm>
        </p:grpSpPr>
        <p:sp>
          <p:nvSpPr>
            <p:cNvPr id="214" name="Google Shape;214;p25"/>
            <p:cNvSpPr/>
            <p:nvPr/>
          </p:nvSpPr>
          <p:spPr>
            <a:xfrm>
              <a:off x="1028075" y="52"/>
              <a:ext cx="8117400" cy="1247400"/>
            </a:xfrm>
            <a:prstGeom prst="rect">
              <a:avLst/>
            </a:prstGeom>
            <a:solidFill>
              <a:srgbClr val="F25B2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215" name="Google Shape;215;p25"/>
            <p:cNvGrpSpPr/>
            <p:nvPr/>
          </p:nvGrpSpPr>
          <p:grpSpPr>
            <a:xfrm rot="10800000">
              <a:off x="-1300" y="4051474"/>
              <a:ext cx="9143950" cy="2806507"/>
              <a:chOff x="0" y="275"/>
              <a:chExt cx="9143950" cy="381817"/>
            </a:xfrm>
          </p:grpSpPr>
          <p:sp>
            <p:nvSpPr>
              <p:cNvPr id="216" name="Google Shape;216;p25"/>
              <p:cNvSpPr/>
              <p:nvPr/>
            </p:nvSpPr>
            <p:spPr>
              <a:xfrm>
                <a:off x="1026550" y="275"/>
                <a:ext cx="8117400" cy="242700"/>
              </a:xfrm>
              <a:prstGeom prst="rect">
                <a:avLst/>
              </a:prstGeom>
              <a:solidFill>
                <a:srgbClr val="F25B2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217" name="Google Shape;217;p25"/>
              <p:cNvSpPr/>
              <p:nvPr/>
            </p:nvSpPr>
            <p:spPr>
              <a:xfrm rot="10800000" flipH="1">
                <a:off x="0" y="492"/>
                <a:ext cx="2348100" cy="3816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218" name="Google Shape;218;p25"/>
          <p:cNvSpPr txBox="1">
            <a:spLocks noGrp="1"/>
          </p:cNvSpPr>
          <p:nvPr>
            <p:ph type="subTitle" idx="1"/>
          </p:nvPr>
        </p:nvSpPr>
        <p:spPr>
          <a:xfrm>
            <a:off x="0" y="5416114"/>
            <a:ext cx="9147000" cy="5505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19" name="Google Shape;219;p25"/>
          <p:cNvSpPr txBox="1"/>
          <p:nvPr/>
        </p:nvSpPr>
        <p:spPr>
          <a:xfrm>
            <a:off x="1986150" y="1997675"/>
            <a:ext cx="4984200" cy="21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Carrera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220" name="Google Shape;220;p25"/>
          <p:cNvSpPr txBox="1">
            <a:spLocks noGrp="1"/>
          </p:cNvSpPr>
          <p:nvPr>
            <p:ph type="ctrTitle"/>
          </p:nvPr>
        </p:nvSpPr>
        <p:spPr>
          <a:xfrm>
            <a:off x="-1" y="0"/>
            <a:ext cx="9144000" cy="8073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ítulo - Resolución 2">
  <p:cSld name="Título - Resolución_2">
    <p:spTree>
      <p:nvGrpSpPr>
        <p:cNvPr id="1" name="Shape 221"/>
        <p:cNvGrpSpPr/>
        <p:nvPr/>
      </p:nvGrpSpPr>
      <p:grpSpPr>
        <a:xfrm>
          <a:off x="0" y="0"/>
          <a:ext cx="0" cy="0"/>
          <a:chOff x="0" y="0"/>
          <a:chExt cx="0" cy="0"/>
        </a:xfrm>
      </p:grpSpPr>
      <p:sp>
        <p:nvSpPr>
          <p:cNvPr id="222" name="Google Shape;222;p26"/>
          <p:cNvSpPr/>
          <p:nvPr/>
        </p:nvSpPr>
        <p:spPr>
          <a:xfrm rot="10800000" flipH="1">
            <a:off x="1525" y="575"/>
            <a:ext cx="2220900" cy="23013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223" name="Google Shape;223;p26"/>
          <p:cNvGrpSpPr/>
          <p:nvPr/>
        </p:nvGrpSpPr>
        <p:grpSpPr>
          <a:xfrm>
            <a:off x="-1300" y="52"/>
            <a:ext cx="9146775" cy="6857929"/>
            <a:chOff x="-1300" y="52"/>
            <a:chExt cx="9146775" cy="6857929"/>
          </a:xfrm>
        </p:grpSpPr>
        <p:sp>
          <p:nvSpPr>
            <p:cNvPr id="224" name="Google Shape;224;p26"/>
            <p:cNvSpPr/>
            <p:nvPr/>
          </p:nvSpPr>
          <p:spPr>
            <a:xfrm>
              <a:off x="1028075" y="52"/>
              <a:ext cx="8117400" cy="12474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225" name="Google Shape;225;p26"/>
            <p:cNvGrpSpPr/>
            <p:nvPr/>
          </p:nvGrpSpPr>
          <p:grpSpPr>
            <a:xfrm rot="10800000">
              <a:off x="-1300" y="4051474"/>
              <a:ext cx="9143950" cy="2806507"/>
              <a:chOff x="0" y="275"/>
              <a:chExt cx="9143950" cy="381817"/>
            </a:xfrm>
          </p:grpSpPr>
          <p:sp>
            <p:nvSpPr>
              <p:cNvPr id="226" name="Google Shape;226;p26"/>
              <p:cNvSpPr/>
              <p:nvPr/>
            </p:nvSpPr>
            <p:spPr>
              <a:xfrm>
                <a:off x="1026550" y="275"/>
                <a:ext cx="8117400" cy="2427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227" name="Google Shape;227;p26"/>
              <p:cNvSpPr/>
              <p:nvPr/>
            </p:nvSpPr>
            <p:spPr>
              <a:xfrm rot="10800000" flipH="1">
                <a:off x="0" y="492"/>
                <a:ext cx="2348100" cy="3816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228" name="Google Shape;228;p26"/>
          <p:cNvSpPr txBox="1">
            <a:spLocks noGrp="1"/>
          </p:cNvSpPr>
          <p:nvPr>
            <p:ph type="subTitle" idx="1"/>
          </p:nvPr>
        </p:nvSpPr>
        <p:spPr>
          <a:xfrm>
            <a:off x="0" y="5416114"/>
            <a:ext cx="9147000" cy="5505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29" name="Google Shape;229;p26"/>
          <p:cNvSpPr txBox="1"/>
          <p:nvPr/>
        </p:nvSpPr>
        <p:spPr>
          <a:xfrm>
            <a:off x="1986150" y="1997675"/>
            <a:ext cx="4984200" cy="21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Carrera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230" name="Google Shape;230;p26"/>
          <p:cNvSpPr txBox="1">
            <a:spLocks noGrp="1"/>
          </p:cNvSpPr>
          <p:nvPr>
            <p:ph type="ctrTitle"/>
          </p:nvPr>
        </p:nvSpPr>
        <p:spPr>
          <a:xfrm>
            <a:off x="-1" y="0"/>
            <a:ext cx="9144000" cy="8073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ilmina - Conceptos 1">
  <p:cSld name="Filmina - Conceptos_1">
    <p:spTree>
      <p:nvGrpSpPr>
        <p:cNvPr id="1" name="Shape 231"/>
        <p:cNvGrpSpPr/>
        <p:nvPr/>
      </p:nvGrpSpPr>
      <p:grpSpPr>
        <a:xfrm>
          <a:off x="0" y="0"/>
          <a:ext cx="0" cy="0"/>
          <a:chOff x="0" y="0"/>
          <a:chExt cx="0" cy="0"/>
        </a:xfrm>
      </p:grpSpPr>
      <p:sp>
        <p:nvSpPr>
          <p:cNvPr id="232" name="Google Shape;232;p27"/>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 name="Google Shape;233;p27"/>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234" name="Google Shape;234;p27"/>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35" name="Google Shape;235;p27"/>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236" name="Google Shape;236;p27"/>
          <p:cNvGrpSpPr/>
          <p:nvPr/>
        </p:nvGrpSpPr>
        <p:grpSpPr>
          <a:xfrm>
            <a:off x="0" y="275"/>
            <a:ext cx="9143950" cy="480375"/>
            <a:chOff x="0" y="275"/>
            <a:chExt cx="9143950" cy="480375"/>
          </a:xfrm>
        </p:grpSpPr>
        <p:sp>
          <p:nvSpPr>
            <p:cNvPr id="237" name="Google Shape;237;p27"/>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8" name="Google Shape;238;p27"/>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239" name="Google Shape;239;p27"/>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CFP</a:t>
            </a:r>
            <a:endParaRPr sz="2400" b="1" i="0" u="none" strike="noStrike" cap="none">
              <a:solidFill>
                <a:srgbClr val="FFFFFF"/>
              </a:solidFill>
              <a:latin typeface="Arial"/>
              <a:ea typeface="Arial"/>
              <a:cs typeface="Arial"/>
              <a:sym typeface="Arial"/>
            </a:endParaRPr>
          </a:p>
        </p:txBody>
      </p:sp>
      <p:sp>
        <p:nvSpPr>
          <p:cNvPr id="240" name="Google Shape;240;p27"/>
          <p:cNvSpPr txBox="1">
            <a:spLocks noGrp="1"/>
          </p:cNvSpPr>
          <p:nvPr>
            <p:ph type="body" idx="1"/>
          </p:nvPr>
        </p:nvSpPr>
        <p:spPr>
          <a:xfrm>
            <a:off x="628650" y="1530725"/>
            <a:ext cx="7886700" cy="49809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1"/>
        <p:cNvGrpSpPr/>
        <p:nvPr/>
      </p:nvGrpSpPr>
      <p:grpSpPr>
        <a:xfrm>
          <a:off x="0" y="0"/>
          <a:ext cx="0" cy="0"/>
          <a:chOff x="0" y="0"/>
          <a:chExt cx="0" cy="0"/>
        </a:xfrm>
      </p:grpSpPr>
      <p:sp>
        <p:nvSpPr>
          <p:cNvPr id="242" name="Google Shape;242;p28"/>
          <p:cNvSpPr txBox="1">
            <a:spLocks noGrp="1"/>
          </p:cNvSpPr>
          <p:nvPr>
            <p:ph type="title"/>
          </p:nvPr>
        </p:nvSpPr>
        <p:spPr>
          <a:xfrm>
            <a:off x="311700" y="593367"/>
            <a:ext cx="8520600" cy="763500"/>
          </a:xfrm>
          <a:prstGeom prst="rect">
            <a:avLst/>
          </a:prstGeom>
        </p:spPr>
        <p:txBody>
          <a:bodyPr spcFirstLastPara="1" wrap="square" lIns="91425" tIns="45700" rIns="91425" bIns="45700" anchor="ctr" anchorCtr="0">
            <a:noAutofit/>
          </a:bodyPr>
          <a:lstStyle>
            <a:lvl1pPr lvl="0" rtl="0">
              <a:spcBef>
                <a:spcPts val="0"/>
              </a:spcBef>
              <a:spcAft>
                <a:spcPts val="0"/>
              </a:spcAft>
              <a:buSzPts val="4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3" name="Google Shape;243;p28"/>
          <p:cNvSpPr txBox="1">
            <a:spLocks noGrp="1"/>
          </p:cNvSpPr>
          <p:nvPr>
            <p:ph type="body" idx="1"/>
          </p:nvPr>
        </p:nvSpPr>
        <p:spPr>
          <a:xfrm>
            <a:off x="311700" y="1536633"/>
            <a:ext cx="8520600" cy="4555200"/>
          </a:xfrm>
          <a:prstGeom prst="rect">
            <a:avLst/>
          </a:prstGeom>
        </p:spPr>
        <p:txBody>
          <a:bodyPr spcFirstLastPara="1" wrap="square" lIns="91425" tIns="45700" rIns="91425" bIns="45700" anchor="t" anchorCtr="0">
            <a:noAutofit/>
          </a:bodyPr>
          <a:lstStyle>
            <a:lvl1pPr marL="457200" lvl="0" indent="-406400" rtl="0">
              <a:spcBef>
                <a:spcPts val="1000"/>
              </a:spcBef>
              <a:spcAft>
                <a:spcPts val="0"/>
              </a:spcAft>
              <a:buSzPts val="2800"/>
              <a:buChar char="•"/>
              <a:defRPr/>
            </a:lvl1pPr>
            <a:lvl2pPr marL="914400" lvl="1" indent="-381000" rtl="0">
              <a:spcBef>
                <a:spcPts val="500"/>
              </a:spcBef>
              <a:spcAft>
                <a:spcPts val="0"/>
              </a:spcAft>
              <a:buSzPts val="2400"/>
              <a:buChar char="•"/>
              <a:defRPr/>
            </a:lvl2pPr>
            <a:lvl3pPr marL="1371600" lvl="2" indent="-355600" rtl="0">
              <a:spcBef>
                <a:spcPts val="500"/>
              </a:spcBef>
              <a:spcAft>
                <a:spcPts val="0"/>
              </a:spcAft>
              <a:buSzPts val="2000"/>
              <a:buChar char="•"/>
              <a:defRPr/>
            </a:lvl3pPr>
            <a:lvl4pPr marL="1828800" lvl="3" indent="-342900" rtl="0">
              <a:spcBef>
                <a:spcPts val="500"/>
              </a:spcBef>
              <a:spcAft>
                <a:spcPts val="0"/>
              </a:spcAft>
              <a:buSzPts val="1800"/>
              <a:buChar char="•"/>
              <a:defRPr/>
            </a:lvl4pPr>
            <a:lvl5pPr marL="2286000" lvl="4" indent="-342900" rtl="0">
              <a:spcBef>
                <a:spcPts val="500"/>
              </a:spcBef>
              <a:spcAft>
                <a:spcPts val="0"/>
              </a:spcAft>
              <a:buSzPts val="1800"/>
              <a:buChar char="•"/>
              <a:defRPr/>
            </a:lvl5pPr>
            <a:lvl6pPr marL="2743200" lvl="5" indent="-342900" rtl="0">
              <a:spcBef>
                <a:spcPts val="500"/>
              </a:spcBef>
              <a:spcAft>
                <a:spcPts val="0"/>
              </a:spcAft>
              <a:buSzPts val="1800"/>
              <a:buChar char="•"/>
              <a:defRPr/>
            </a:lvl6pPr>
            <a:lvl7pPr marL="3200400" lvl="6" indent="-342900" rtl="0">
              <a:spcBef>
                <a:spcPts val="500"/>
              </a:spcBef>
              <a:spcAft>
                <a:spcPts val="0"/>
              </a:spcAft>
              <a:buSzPts val="1800"/>
              <a:buChar char="•"/>
              <a:defRPr/>
            </a:lvl7pPr>
            <a:lvl8pPr marL="3657600" lvl="7" indent="-342900" rtl="0">
              <a:spcBef>
                <a:spcPts val="500"/>
              </a:spcBef>
              <a:spcAft>
                <a:spcPts val="0"/>
              </a:spcAft>
              <a:buSzPts val="1800"/>
              <a:buChar char="•"/>
              <a:defRPr/>
            </a:lvl8pPr>
            <a:lvl9pPr marL="4114800" lvl="8" indent="-342900" rtl="0">
              <a:spcBef>
                <a:spcPts val="500"/>
              </a:spcBef>
              <a:spcAft>
                <a:spcPts val="0"/>
              </a:spcAft>
              <a:buSzPts val="1800"/>
              <a:buChar char="•"/>
              <a:defRPr/>
            </a:lvl9pPr>
          </a:lstStyle>
          <a:p>
            <a:endParaRPr/>
          </a:p>
        </p:txBody>
      </p:sp>
      <p:sp>
        <p:nvSpPr>
          <p:cNvPr id="244" name="Google Shape;244;p28"/>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245" name="Google Shape;245;p28"/>
          <p:cNvSpPr txBox="1"/>
          <p:nvPr/>
        </p:nvSpPr>
        <p:spPr>
          <a:xfrm flipH="1">
            <a:off x="76325" y="0"/>
            <a:ext cx="882000" cy="5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lt1"/>
                </a:solidFill>
              </a:rPr>
              <a:t>CFS</a:t>
            </a:r>
            <a:endParaRPr sz="2400" b="1">
              <a:solidFill>
                <a:schemeClr val="lt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ilmina - Conceptos 2">
  <p:cSld name="Filmina - Conceptos_2">
    <p:spTree>
      <p:nvGrpSpPr>
        <p:cNvPr id="1" name="Shape 246"/>
        <p:cNvGrpSpPr/>
        <p:nvPr/>
      </p:nvGrpSpPr>
      <p:grpSpPr>
        <a:xfrm>
          <a:off x="0" y="0"/>
          <a:ext cx="0" cy="0"/>
          <a:chOff x="0" y="0"/>
          <a:chExt cx="0" cy="0"/>
        </a:xfrm>
      </p:grpSpPr>
      <p:sp>
        <p:nvSpPr>
          <p:cNvPr id="247" name="Google Shape;247;p29"/>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8" name="Google Shape;248;p29"/>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249" name="Google Shape;249;p29"/>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0" name="Google Shape;250;p29"/>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251" name="Google Shape;251;p29"/>
          <p:cNvGrpSpPr/>
          <p:nvPr/>
        </p:nvGrpSpPr>
        <p:grpSpPr>
          <a:xfrm>
            <a:off x="0" y="275"/>
            <a:ext cx="9143950" cy="480375"/>
            <a:chOff x="0" y="275"/>
            <a:chExt cx="9143950" cy="480375"/>
          </a:xfrm>
        </p:grpSpPr>
        <p:sp>
          <p:nvSpPr>
            <p:cNvPr id="252" name="Google Shape;252;p29"/>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3" name="Google Shape;253;p29"/>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254" name="Google Shape;254;p29"/>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55" name="Google Shape;255;p29"/>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1500" b="1" i="0" u="none" strike="noStrike" cap="none">
                <a:solidFill>
                  <a:srgbClr val="FFFFFF"/>
                </a:solidFill>
                <a:latin typeface="Arial"/>
                <a:ea typeface="Arial"/>
                <a:cs typeface="Arial"/>
                <a:sym typeface="Arial"/>
              </a:rPr>
              <a:t>AMEMT</a:t>
            </a:r>
            <a:endParaRPr sz="1500" b="1"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lmina - Conceptos 3">
  <p:cSld name="Filmina - Conceptos_3">
    <p:spTree>
      <p:nvGrpSpPr>
        <p:cNvPr id="1" name="Shape 256"/>
        <p:cNvGrpSpPr/>
        <p:nvPr/>
      </p:nvGrpSpPr>
      <p:grpSpPr>
        <a:xfrm>
          <a:off x="0" y="0"/>
          <a:ext cx="0" cy="0"/>
          <a:chOff x="0" y="0"/>
          <a:chExt cx="0" cy="0"/>
        </a:xfrm>
      </p:grpSpPr>
      <p:sp>
        <p:nvSpPr>
          <p:cNvPr id="257" name="Google Shape;257;p30"/>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8" name="Google Shape;258;p30"/>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259" name="Google Shape;259;p30"/>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0" name="Google Shape;260;p30"/>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261" name="Google Shape;261;p30"/>
          <p:cNvGrpSpPr/>
          <p:nvPr/>
        </p:nvGrpSpPr>
        <p:grpSpPr>
          <a:xfrm>
            <a:off x="0" y="275"/>
            <a:ext cx="9143950" cy="480375"/>
            <a:chOff x="0" y="275"/>
            <a:chExt cx="9143950" cy="480375"/>
          </a:xfrm>
        </p:grpSpPr>
        <p:sp>
          <p:nvSpPr>
            <p:cNvPr id="262" name="Google Shape;262;p30"/>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3" name="Google Shape;263;p30"/>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264" name="Google Shape;264;p30"/>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CFL</a:t>
            </a:r>
            <a:endParaRPr sz="2400" b="1" i="0" u="none" strike="noStrike" cap="none">
              <a:solidFill>
                <a:srgbClr val="FFFFFF"/>
              </a:solidFill>
              <a:latin typeface="Arial"/>
              <a:ea typeface="Arial"/>
              <a:cs typeface="Arial"/>
              <a:sym typeface="Arial"/>
            </a:endParaRPr>
          </a:p>
        </p:txBody>
      </p:sp>
      <p:sp>
        <p:nvSpPr>
          <p:cNvPr id="265" name="Google Shape;265;p30"/>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lmina - Conceptos 4">
  <p:cSld name="Filmina - Conceptos_4">
    <p:spTree>
      <p:nvGrpSpPr>
        <p:cNvPr id="1" name="Shape 266"/>
        <p:cNvGrpSpPr/>
        <p:nvPr/>
      </p:nvGrpSpPr>
      <p:grpSpPr>
        <a:xfrm>
          <a:off x="0" y="0"/>
          <a:ext cx="0" cy="0"/>
          <a:chOff x="0" y="0"/>
          <a:chExt cx="0" cy="0"/>
        </a:xfrm>
      </p:grpSpPr>
      <p:sp>
        <p:nvSpPr>
          <p:cNvPr id="267" name="Google Shape;267;p31"/>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8" name="Google Shape;268;p31"/>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269" name="Google Shape;269;p31"/>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0" name="Google Shape;270;p31"/>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271" name="Google Shape;271;p31"/>
          <p:cNvGrpSpPr/>
          <p:nvPr/>
        </p:nvGrpSpPr>
        <p:grpSpPr>
          <a:xfrm>
            <a:off x="0" y="275"/>
            <a:ext cx="9143950" cy="480375"/>
            <a:chOff x="0" y="275"/>
            <a:chExt cx="9143950" cy="480375"/>
          </a:xfrm>
        </p:grpSpPr>
        <p:sp>
          <p:nvSpPr>
            <p:cNvPr id="272" name="Google Shape;272;p31"/>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3" name="Google Shape;273;p31"/>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274" name="Google Shape;274;p31"/>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CFL</a:t>
            </a:r>
            <a:endParaRPr sz="2400" b="1" i="0" u="none" strike="noStrike" cap="none">
              <a:solidFill>
                <a:srgbClr val="FFFFFF"/>
              </a:solidFill>
              <a:latin typeface="Arial"/>
              <a:ea typeface="Arial"/>
              <a:cs typeface="Arial"/>
              <a:sym typeface="Arial"/>
            </a:endParaRPr>
          </a:p>
        </p:txBody>
      </p:sp>
      <p:sp>
        <p:nvSpPr>
          <p:cNvPr id="275" name="Google Shape;275;p31"/>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lmina - Conceptos 5">
  <p:cSld name="Filmina - Conceptos_5">
    <p:spTree>
      <p:nvGrpSpPr>
        <p:cNvPr id="1" name="Shape 276"/>
        <p:cNvGrpSpPr/>
        <p:nvPr/>
      </p:nvGrpSpPr>
      <p:grpSpPr>
        <a:xfrm>
          <a:off x="0" y="0"/>
          <a:ext cx="0" cy="0"/>
          <a:chOff x="0" y="0"/>
          <a:chExt cx="0" cy="0"/>
        </a:xfrm>
      </p:grpSpPr>
      <p:sp>
        <p:nvSpPr>
          <p:cNvPr id="277" name="Google Shape;277;p32"/>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8" name="Google Shape;278;p32"/>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279" name="Google Shape;279;p32"/>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0" name="Google Shape;280;p32"/>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281" name="Google Shape;281;p32"/>
          <p:cNvGrpSpPr/>
          <p:nvPr/>
        </p:nvGrpSpPr>
        <p:grpSpPr>
          <a:xfrm>
            <a:off x="0" y="275"/>
            <a:ext cx="9143950" cy="480375"/>
            <a:chOff x="0" y="275"/>
            <a:chExt cx="9143950" cy="480375"/>
          </a:xfrm>
        </p:grpSpPr>
        <p:sp>
          <p:nvSpPr>
            <p:cNvPr id="282" name="Google Shape;282;p32"/>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3" name="Google Shape;283;p32"/>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284" name="Google Shape;284;p32"/>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CFL</a:t>
            </a:r>
            <a:endParaRPr sz="2400" b="1" i="0" u="none" strike="noStrike" cap="none">
              <a:solidFill>
                <a:srgbClr val="FFFFFF"/>
              </a:solidFill>
              <a:latin typeface="Arial"/>
              <a:ea typeface="Arial"/>
              <a:cs typeface="Arial"/>
              <a:sym typeface="Arial"/>
            </a:endParaRPr>
          </a:p>
        </p:txBody>
      </p:sp>
      <p:sp>
        <p:nvSpPr>
          <p:cNvPr id="285" name="Google Shape;285;p32"/>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 Conceptos">
  <p:cSld name="Título - Conceptos">
    <p:spTree>
      <p:nvGrpSpPr>
        <p:cNvPr id="1" name="Shape 32"/>
        <p:cNvGrpSpPr/>
        <p:nvPr/>
      </p:nvGrpSpPr>
      <p:grpSpPr>
        <a:xfrm>
          <a:off x="0" y="0"/>
          <a:ext cx="0" cy="0"/>
          <a:chOff x="0" y="0"/>
          <a:chExt cx="0" cy="0"/>
        </a:xfrm>
      </p:grpSpPr>
      <p:sp>
        <p:nvSpPr>
          <p:cNvPr id="33" name="Google Shape;33;p4"/>
          <p:cNvSpPr/>
          <p:nvPr/>
        </p:nvSpPr>
        <p:spPr>
          <a:xfrm rot="10800000" flipH="1">
            <a:off x="1525" y="575"/>
            <a:ext cx="2220900" cy="2301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34" name="Google Shape;34;p4"/>
          <p:cNvGrpSpPr/>
          <p:nvPr/>
        </p:nvGrpSpPr>
        <p:grpSpPr>
          <a:xfrm>
            <a:off x="-1300" y="52"/>
            <a:ext cx="9146775" cy="6857929"/>
            <a:chOff x="-1300" y="52"/>
            <a:chExt cx="9146775" cy="6857929"/>
          </a:xfrm>
        </p:grpSpPr>
        <p:sp>
          <p:nvSpPr>
            <p:cNvPr id="35" name="Google Shape;35;p4"/>
            <p:cNvSpPr/>
            <p:nvPr/>
          </p:nvSpPr>
          <p:spPr>
            <a:xfrm>
              <a:off x="1028075" y="52"/>
              <a:ext cx="8117400" cy="1247400"/>
            </a:xfrm>
            <a:prstGeom prst="rect">
              <a:avLst/>
            </a:prstGeom>
            <a:solidFill>
              <a:srgbClr val="1DC1D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36" name="Google Shape;36;p4"/>
            <p:cNvGrpSpPr/>
            <p:nvPr/>
          </p:nvGrpSpPr>
          <p:grpSpPr>
            <a:xfrm rot="10800000">
              <a:off x="-1300" y="4051474"/>
              <a:ext cx="9143950" cy="2806507"/>
              <a:chOff x="0" y="275"/>
              <a:chExt cx="9143950" cy="381817"/>
            </a:xfrm>
          </p:grpSpPr>
          <p:sp>
            <p:nvSpPr>
              <p:cNvPr id="37" name="Google Shape;37;p4"/>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38" name="Google Shape;38;p4"/>
              <p:cNvSpPr/>
              <p:nvPr/>
            </p:nvSpPr>
            <p:spPr>
              <a:xfrm rot="10800000" flipH="1">
                <a:off x="0" y="492"/>
                <a:ext cx="2348100" cy="3816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39" name="Google Shape;39;p4"/>
          <p:cNvSpPr txBox="1">
            <a:spLocks noGrp="1"/>
          </p:cNvSpPr>
          <p:nvPr>
            <p:ph type="subTitle" idx="1"/>
          </p:nvPr>
        </p:nvSpPr>
        <p:spPr>
          <a:xfrm>
            <a:off x="0" y="5416114"/>
            <a:ext cx="9147000" cy="5505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40" name="Google Shape;40;p4"/>
          <p:cNvSpPr txBox="1"/>
          <p:nvPr/>
        </p:nvSpPr>
        <p:spPr>
          <a:xfrm>
            <a:off x="1986150" y="1997675"/>
            <a:ext cx="4984200" cy="21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chemeClr val="accent5"/>
                </a:solidFill>
              </a:rPr>
              <a:t>Carrera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41" name="Google Shape;41;p4"/>
          <p:cNvSpPr txBox="1">
            <a:spLocks noGrp="1"/>
          </p:cNvSpPr>
          <p:nvPr>
            <p:ph type="ctrTitle"/>
          </p:nvPr>
        </p:nvSpPr>
        <p:spPr>
          <a:xfrm>
            <a:off x="92375" y="0"/>
            <a:ext cx="8962200" cy="8073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lmina - Conceptos 6">
  <p:cSld name="Filmina - Conceptos_6">
    <p:spTree>
      <p:nvGrpSpPr>
        <p:cNvPr id="1" name="Shape 286"/>
        <p:cNvGrpSpPr/>
        <p:nvPr/>
      </p:nvGrpSpPr>
      <p:grpSpPr>
        <a:xfrm>
          <a:off x="0" y="0"/>
          <a:ext cx="0" cy="0"/>
          <a:chOff x="0" y="0"/>
          <a:chExt cx="0" cy="0"/>
        </a:xfrm>
      </p:grpSpPr>
      <p:sp>
        <p:nvSpPr>
          <p:cNvPr id="287" name="Google Shape;287;p33"/>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8" name="Google Shape;288;p33"/>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289" name="Google Shape;289;p33"/>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0" name="Google Shape;290;p33"/>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291" name="Google Shape;291;p33"/>
          <p:cNvGrpSpPr/>
          <p:nvPr/>
        </p:nvGrpSpPr>
        <p:grpSpPr>
          <a:xfrm>
            <a:off x="0" y="275"/>
            <a:ext cx="9143950" cy="480375"/>
            <a:chOff x="0" y="275"/>
            <a:chExt cx="9143950" cy="480375"/>
          </a:xfrm>
        </p:grpSpPr>
        <p:sp>
          <p:nvSpPr>
            <p:cNvPr id="292" name="Google Shape;292;p33"/>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3" name="Google Shape;293;p33"/>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294" name="Google Shape;294;p33"/>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CFL</a:t>
            </a:r>
            <a:endParaRPr sz="2400" b="1" i="0" u="none" strike="noStrike" cap="none">
              <a:solidFill>
                <a:srgbClr val="FFFFFF"/>
              </a:solidFill>
              <a:latin typeface="Arial"/>
              <a:ea typeface="Arial"/>
              <a:cs typeface="Arial"/>
              <a:sym typeface="Arial"/>
            </a:endParaRPr>
          </a:p>
        </p:txBody>
      </p:sp>
      <p:sp>
        <p:nvSpPr>
          <p:cNvPr id="295" name="Google Shape;295;p33"/>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ilmina - Conceptos 7">
  <p:cSld name="Filmina - Conceptos_7">
    <p:spTree>
      <p:nvGrpSpPr>
        <p:cNvPr id="1" name="Shape 296"/>
        <p:cNvGrpSpPr/>
        <p:nvPr/>
      </p:nvGrpSpPr>
      <p:grpSpPr>
        <a:xfrm>
          <a:off x="0" y="0"/>
          <a:ext cx="0" cy="0"/>
          <a:chOff x="0" y="0"/>
          <a:chExt cx="0" cy="0"/>
        </a:xfrm>
      </p:grpSpPr>
      <p:sp>
        <p:nvSpPr>
          <p:cNvPr id="297" name="Google Shape;297;p34"/>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8" name="Google Shape;298;p34"/>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299" name="Google Shape;299;p34"/>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0" name="Google Shape;300;p34"/>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301" name="Google Shape;301;p34"/>
          <p:cNvGrpSpPr/>
          <p:nvPr/>
        </p:nvGrpSpPr>
        <p:grpSpPr>
          <a:xfrm>
            <a:off x="0" y="275"/>
            <a:ext cx="9143950" cy="480375"/>
            <a:chOff x="0" y="275"/>
            <a:chExt cx="9143950" cy="480375"/>
          </a:xfrm>
        </p:grpSpPr>
        <p:sp>
          <p:nvSpPr>
            <p:cNvPr id="302" name="Google Shape;302;p34"/>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3" name="Google Shape;303;p34"/>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304" name="Google Shape;304;p34"/>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CFL</a:t>
            </a:r>
            <a:endParaRPr sz="2400" b="1" i="0" u="none" strike="noStrike" cap="none">
              <a:solidFill>
                <a:srgbClr val="FFFFFF"/>
              </a:solidFill>
              <a:latin typeface="Arial"/>
              <a:ea typeface="Arial"/>
              <a:cs typeface="Arial"/>
              <a:sym typeface="Arial"/>
            </a:endParaRPr>
          </a:p>
        </p:txBody>
      </p:sp>
      <p:sp>
        <p:nvSpPr>
          <p:cNvPr id="305" name="Google Shape;305;p34"/>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Filmina - Conceptos 8">
  <p:cSld name="Filmina - Conceptos_8">
    <p:spTree>
      <p:nvGrpSpPr>
        <p:cNvPr id="1" name="Shape 306"/>
        <p:cNvGrpSpPr/>
        <p:nvPr/>
      </p:nvGrpSpPr>
      <p:grpSpPr>
        <a:xfrm>
          <a:off x="0" y="0"/>
          <a:ext cx="0" cy="0"/>
          <a:chOff x="0" y="0"/>
          <a:chExt cx="0" cy="0"/>
        </a:xfrm>
      </p:grpSpPr>
      <p:sp>
        <p:nvSpPr>
          <p:cNvPr id="307" name="Google Shape;307;p35"/>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8" name="Google Shape;308;p35"/>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309" name="Google Shape;309;p35"/>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0" name="Google Shape;310;p35"/>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311" name="Google Shape;311;p35"/>
          <p:cNvGrpSpPr/>
          <p:nvPr/>
        </p:nvGrpSpPr>
        <p:grpSpPr>
          <a:xfrm>
            <a:off x="0" y="275"/>
            <a:ext cx="9143950" cy="480375"/>
            <a:chOff x="0" y="275"/>
            <a:chExt cx="9143950" cy="480375"/>
          </a:xfrm>
        </p:grpSpPr>
        <p:sp>
          <p:nvSpPr>
            <p:cNvPr id="312" name="Google Shape;312;p35"/>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3" name="Google Shape;313;p35"/>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314" name="Google Shape;314;p35"/>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CFL</a:t>
            </a:r>
            <a:endParaRPr sz="2400" b="1" i="0" u="none" strike="noStrike" cap="none">
              <a:solidFill>
                <a:srgbClr val="FFFFFF"/>
              </a:solidFill>
              <a:latin typeface="Arial"/>
              <a:ea typeface="Arial"/>
              <a:cs typeface="Arial"/>
              <a:sym typeface="Arial"/>
            </a:endParaRPr>
          </a:p>
        </p:txBody>
      </p:sp>
      <p:sp>
        <p:nvSpPr>
          <p:cNvPr id="315" name="Google Shape;315;p35"/>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Filmina - Conceptos 9">
  <p:cSld name="Filmina - Conceptos_9">
    <p:spTree>
      <p:nvGrpSpPr>
        <p:cNvPr id="1" name="Shape 316"/>
        <p:cNvGrpSpPr/>
        <p:nvPr/>
      </p:nvGrpSpPr>
      <p:grpSpPr>
        <a:xfrm>
          <a:off x="0" y="0"/>
          <a:ext cx="0" cy="0"/>
          <a:chOff x="0" y="0"/>
          <a:chExt cx="0" cy="0"/>
        </a:xfrm>
      </p:grpSpPr>
      <p:sp>
        <p:nvSpPr>
          <p:cNvPr id="317" name="Google Shape;317;p36"/>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8" name="Google Shape;318;p36"/>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319" name="Google Shape;319;p36"/>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0" name="Google Shape;320;p36"/>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321" name="Google Shape;321;p36"/>
          <p:cNvGrpSpPr/>
          <p:nvPr/>
        </p:nvGrpSpPr>
        <p:grpSpPr>
          <a:xfrm>
            <a:off x="0" y="275"/>
            <a:ext cx="9143950" cy="480375"/>
            <a:chOff x="0" y="275"/>
            <a:chExt cx="9143950" cy="480375"/>
          </a:xfrm>
        </p:grpSpPr>
        <p:sp>
          <p:nvSpPr>
            <p:cNvPr id="322" name="Google Shape;322;p36"/>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3" name="Google Shape;323;p36"/>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324" name="Google Shape;324;p36"/>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CFL</a:t>
            </a:r>
            <a:endParaRPr sz="2400" b="1" i="0" u="none" strike="noStrike" cap="none">
              <a:solidFill>
                <a:srgbClr val="FFFFFF"/>
              </a:solidFill>
              <a:latin typeface="Arial"/>
              <a:ea typeface="Arial"/>
              <a:cs typeface="Arial"/>
              <a:sym typeface="Arial"/>
            </a:endParaRPr>
          </a:p>
        </p:txBody>
      </p:sp>
      <p:sp>
        <p:nvSpPr>
          <p:cNvPr id="325" name="Google Shape;325;p36"/>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Filmina - Conceptos 10">
  <p:cSld name="Filmina - Conceptos_10">
    <p:spTree>
      <p:nvGrpSpPr>
        <p:cNvPr id="1" name="Shape 326"/>
        <p:cNvGrpSpPr/>
        <p:nvPr/>
      </p:nvGrpSpPr>
      <p:grpSpPr>
        <a:xfrm>
          <a:off x="0" y="0"/>
          <a:ext cx="0" cy="0"/>
          <a:chOff x="0" y="0"/>
          <a:chExt cx="0" cy="0"/>
        </a:xfrm>
      </p:grpSpPr>
      <p:sp>
        <p:nvSpPr>
          <p:cNvPr id="327" name="Google Shape;327;p37"/>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8" name="Google Shape;328;p37"/>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329" name="Google Shape;329;p37"/>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30" name="Google Shape;330;p37"/>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331" name="Google Shape;331;p37"/>
          <p:cNvGrpSpPr/>
          <p:nvPr/>
        </p:nvGrpSpPr>
        <p:grpSpPr>
          <a:xfrm>
            <a:off x="0" y="275"/>
            <a:ext cx="9143950" cy="480375"/>
            <a:chOff x="0" y="275"/>
            <a:chExt cx="9143950" cy="480375"/>
          </a:xfrm>
        </p:grpSpPr>
        <p:sp>
          <p:nvSpPr>
            <p:cNvPr id="332" name="Google Shape;332;p37"/>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3" name="Google Shape;333;p37"/>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334" name="Google Shape;334;p37"/>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CFL</a:t>
            </a:r>
            <a:endParaRPr sz="2400" b="1" i="0" u="none" strike="noStrike" cap="none">
              <a:solidFill>
                <a:srgbClr val="FFFFFF"/>
              </a:solidFill>
              <a:latin typeface="Arial"/>
              <a:ea typeface="Arial"/>
              <a:cs typeface="Arial"/>
              <a:sym typeface="Arial"/>
            </a:endParaRPr>
          </a:p>
        </p:txBody>
      </p:sp>
      <p:sp>
        <p:nvSpPr>
          <p:cNvPr id="335" name="Google Shape;335;p37"/>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Filmina - Conceptos 11">
  <p:cSld name="Filmina - Conceptos_11">
    <p:spTree>
      <p:nvGrpSpPr>
        <p:cNvPr id="1" name="Shape 336"/>
        <p:cNvGrpSpPr/>
        <p:nvPr/>
      </p:nvGrpSpPr>
      <p:grpSpPr>
        <a:xfrm>
          <a:off x="0" y="0"/>
          <a:ext cx="0" cy="0"/>
          <a:chOff x="0" y="0"/>
          <a:chExt cx="0" cy="0"/>
        </a:xfrm>
      </p:grpSpPr>
      <p:sp>
        <p:nvSpPr>
          <p:cNvPr id="337" name="Google Shape;337;p38"/>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8" name="Google Shape;338;p38"/>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339" name="Google Shape;339;p38"/>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0" name="Google Shape;340;p38"/>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341" name="Google Shape;341;p38"/>
          <p:cNvGrpSpPr/>
          <p:nvPr/>
        </p:nvGrpSpPr>
        <p:grpSpPr>
          <a:xfrm>
            <a:off x="0" y="275"/>
            <a:ext cx="9143950" cy="480375"/>
            <a:chOff x="0" y="275"/>
            <a:chExt cx="9143950" cy="480375"/>
          </a:xfrm>
        </p:grpSpPr>
        <p:sp>
          <p:nvSpPr>
            <p:cNvPr id="342" name="Google Shape;342;p38"/>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38"/>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344" name="Google Shape;344;p38"/>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CFL</a:t>
            </a:r>
            <a:endParaRPr sz="2400" b="1" i="0" u="none" strike="noStrike" cap="none">
              <a:solidFill>
                <a:srgbClr val="FFFFFF"/>
              </a:solidFill>
              <a:latin typeface="Arial"/>
              <a:ea typeface="Arial"/>
              <a:cs typeface="Arial"/>
              <a:sym typeface="Arial"/>
            </a:endParaRPr>
          </a:p>
        </p:txBody>
      </p:sp>
      <p:sp>
        <p:nvSpPr>
          <p:cNvPr id="345" name="Google Shape;345;p38"/>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Filmina - Conceptos 12">
  <p:cSld name="Filmina - Conceptos_12">
    <p:spTree>
      <p:nvGrpSpPr>
        <p:cNvPr id="1" name="Shape 346"/>
        <p:cNvGrpSpPr/>
        <p:nvPr/>
      </p:nvGrpSpPr>
      <p:grpSpPr>
        <a:xfrm>
          <a:off x="0" y="0"/>
          <a:ext cx="0" cy="0"/>
          <a:chOff x="0" y="0"/>
          <a:chExt cx="0" cy="0"/>
        </a:xfrm>
      </p:grpSpPr>
      <p:sp>
        <p:nvSpPr>
          <p:cNvPr id="347" name="Google Shape;347;p39"/>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8" name="Google Shape;348;p39"/>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349" name="Google Shape;349;p39"/>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0" name="Google Shape;350;p39"/>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351" name="Google Shape;351;p39"/>
          <p:cNvGrpSpPr/>
          <p:nvPr/>
        </p:nvGrpSpPr>
        <p:grpSpPr>
          <a:xfrm>
            <a:off x="0" y="275"/>
            <a:ext cx="9143950" cy="480375"/>
            <a:chOff x="0" y="275"/>
            <a:chExt cx="9143950" cy="480375"/>
          </a:xfrm>
        </p:grpSpPr>
        <p:sp>
          <p:nvSpPr>
            <p:cNvPr id="352" name="Google Shape;352;p39"/>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3" name="Google Shape;353;p39"/>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354" name="Google Shape;354;p39"/>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CFL</a:t>
            </a:r>
            <a:endParaRPr sz="2400" b="1" i="0" u="none" strike="noStrike" cap="none">
              <a:solidFill>
                <a:srgbClr val="FFFFFF"/>
              </a:solidFill>
              <a:latin typeface="Arial"/>
              <a:ea typeface="Arial"/>
              <a:cs typeface="Arial"/>
              <a:sym typeface="Arial"/>
            </a:endParaRPr>
          </a:p>
        </p:txBody>
      </p:sp>
      <p:sp>
        <p:nvSpPr>
          <p:cNvPr id="355" name="Google Shape;355;p39"/>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Filmina - Conceptos 13">
  <p:cSld name="Filmina - Conceptos_13">
    <p:spTree>
      <p:nvGrpSpPr>
        <p:cNvPr id="1" name="Shape 356"/>
        <p:cNvGrpSpPr/>
        <p:nvPr/>
      </p:nvGrpSpPr>
      <p:grpSpPr>
        <a:xfrm>
          <a:off x="0" y="0"/>
          <a:ext cx="0" cy="0"/>
          <a:chOff x="0" y="0"/>
          <a:chExt cx="0" cy="0"/>
        </a:xfrm>
      </p:grpSpPr>
      <p:sp>
        <p:nvSpPr>
          <p:cNvPr id="357" name="Google Shape;357;p40"/>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8" name="Google Shape;358;p40"/>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359" name="Google Shape;359;p40"/>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0" name="Google Shape;360;p40"/>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361" name="Google Shape;361;p40"/>
          <p:cNvGrpSpPr/>
          <p:nvPr/>
        </p:nvGrpSpPr>
        <p:grpSpPr>
          <a:xfrm>
            <a:off x="0" y="275"/>
            <a:ext cx="9143950" cy="480375"/>
            <a:chOff x="0" y="275"/>
            <a:chExt cx="9143950" cy="480375"/>
          </a:xfrm>
        </p:grpSpPr>
        <p:sp>
          <p:nvSpPr>
            <p:cNvPr id="362" name="Google Shape;362;p40"/>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3" name="Google Shape;363;p40"/>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364" name="Google Shape;364;p40"/>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CFL</a:t>
            </a:r>
            <a:endParaRPr sz="2400" b="1" i="0" u="none" strike="noStrike" cap="none">
              <a:solidFill>
                <a:srgbClr val="FFFFFF"/>
              </a:solidFill>
              <a:latin typeface="Arial"/>
              <a:ea typeface="Arial"/>
              <a:cs typeface="Arial"/>
              <a:sym typeface="Arial"/>
            </a:endParaRPr>
          </a:p>
        </p:txBody>
      </p:sp>
      <p:sp>
        <p:nvSpPr>
          <p:cNvPr id="365" name="Google Shape;365;p40"/>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Filmina - Conceptos 15">
  <p:cSld name="Filmina - Conceptos_15">
    <p:spTree>
      <p:nvGrpSpPr>
        <p:cNvPr id="1" name="Shape 366"/>
        <p:cNvGrpSpPr/>
        <p:nvPr/>
      </p:nvGrpSpPr>
      <p:grpSpPr>
        <a:xfrm>
          <a:off x="0" y="0"/>
          <a:ext cx="0" cy="0"/>
          <a:chOff x="0" y="0"/>
          <a:chExt cx="0" cy="0"/>
        </a:xfrm>
      </p:grpSpPr>
      <p:sp>
        <p:nvSpPr>
          <p:cNvPr id="367" name="Google Shape;367;p41"/>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8" name="Google Shape;368;p41"/>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369" name="Google Shape;369;p41"/>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0" name="Google Shape;370;p41"/>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371" name="Google Shape;371;p41"/>
          <p:cNvGrpSpPr/>
          <p:nvPr/>
        </p:nvGrpSpPr>
        <p:grpSpPr>
          <a:xfrm>
            <a:off x="0" y="275"/>
            <a:ext cx="9143950" cy="480375"/>
            <a:chOff x="0" y="275"/>
            <a:chExt cx="9143950" cy="480375"/>
          </a:xfrm>
        </p:grpSpPr>
        <p:sp>
          <p:nvSpPr>
            <p:cNvPr id="372" name="Google Shape;372;p41"/>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3" name="Google Shape;373;p41"/>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374" name="Google Shape;374;p41"/>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CFL</a:t>
            </a:r>
            <a:endParaRPr sz="2400" b="1" i="0" u="none" strike="noStrike" cap="none">
              <a:solidFill>
                <a:srgbClr val="FFFFFF"/>
              </a:solidFill>
              <a:latin typeface="Arial"/>
              <a:ea typeface="Arial"/>
              <a:cs typeface="Arial"/>
              <a:sym typeface="Arial"/>
            </a:endParaRPr>
          </a:p>
        </p:txBody>
      </p:sp>
      <p:sp>
        <p:nvSpPr>
          <p:cNvPr id="375" name="Google Shape;375;p41"/>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Filmina - Conceptos 16">
  <p:cSld name="Filmina - Conceptos_16">
    <p:spTree>
      <p:nvGrpSpPr>
        <p:cNvPr id="1" name="Shape 376"/>
        <p:cNvGrpSpPr/>
        <p:nvPr/>
      </p:nvGrpSpPr>
      <p:grpSpPr>
        <a:xfrm>
          <a:off x="0" y="0"/>
          <a:ext cx="0" cy="0"/>
          <a:chOff x="0" y="0"/>
          <a:chExt cx="0" cy="0"/>
        </a:xfrm>
      </p:grpSpPr>
      <p:sp>
        <p:nvSpPr>
          <p:cNvPr id="377" name="Google Shape;377;p42"/>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42"/>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379" name="Google Shape;379;p42"/>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0" name="Google Shape;380;p42"/>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381" name="Google Shape;381;p42"/>
          <p:cNvGrpSpPr/>
          <p:nvPr/>
        </p:nvGrpSpPr>
        <p:grpSpPr>
          <a:xfrm>
            <a:off x="0" y="275"/>
            <a:ext cx="9143950" cy="480375"/>
            <a:chOff x="0" y="275"/>
            <a:chExt cx="9143950" cy="480375"/>
          </a:xfrm>
        </p:grpSpPr>
        <p:sp>
          <p:nvSpPr>
            <p:cNvPr id="382" name="Google Shape;382;p42"/>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3" name="Google Shape;383;p42"/>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384" name="Google Shape;384;p42"/>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CFL</a:t>
            </a:r>
            <a:endParaRPr sz="2400" b="1" i="0" u="none" strike="noStrike" cap="none">
              <a:solidFill>
                <a:srgbClr val="FFFFFF"/>
              </a:solidFill>
              <a:latin typeface="Arial"/>
              <a:ea typeface="Arial"/>
              <a:cs typeface="Arial"/>
              <a:sym typeface="Arial"/>
            </a:endParaRPr>
          </a:p>
        </p:txBody>
      </p:sp>
      <p:sp>
        <p:nvSpPr>
          <p:cNvPr id="385" name="Google Shape;385;p42"/>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lmina - Conceptos">
  <p:cSld name="Filmina - Conceptos">
    <p:spTree>
      <p:nvGrpSpPr>
        <p:cNvPr id="1" name="Shape 42"/>
        <p:cNvGrpSpPr/>
        <p:nvPr/>
      </p:nvGrpSpPr>
      <p:grpSpPr>
        <a:xfrm>
          <a:off x="0" y="0"/>
          <a:ext cx="0" cy="0"/>
          <a:chOff x="0" y="0"/>
          <a:chExt cx="0" cy="0"/>
        </a:xfrm>
      </p:grpSpPr>
      <p:sp>
        <p:nvSpPr>
          <p:cNvPr id="43" name="Google Shape;43;p5"/>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Calibri"/>
              <a:ea typeface="Calibri"/>
              <a:cs typeface="Calibri"/>
              <a:sym typeface="Calibri"/>
            </a:endParaRPr>
          </a:p>
        </p:txBody>
      </p:sp>
      <p:sp>
        <p:nvSpPr>
          <p:cNvPr id="44" name="Google Shape;44;p5"/>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sp>
        <p:nvSpPr>
          <p:cNvPr id="45" name="Google Shape;45;p5"/>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0" u="none" strike="noStrike" cap="none">
                <a:solidFill>
                  <a:schemeClr val="lt1"/>
                </a:solidFill>
                <a:latin typeface="Arial"/>
                <a:ea typeface="Arial"/>
                <a:cs typeface="Arial"/>
                <a:sym typeface="Arial"/>
              </a:defRPr>
            </a:lvl1pPr>
            <a:lvl2pPr marL="0" lvl="1" indent="0" algn="r" rtl="0">
              <a:spcBef>
                <a:spcPts val="0"/>
              </a:spcBef>
              <a:buNone/>
              <a:defRPr sz="1200" b="0" i="0" u="none" strike="noStrike" cap="none">
                <a:solidFill>
                  <a:schemeClr val="lt1"/>
                </a:solidFill>
                <a:latin typeface="Arial"/>
                <a:ea typeface="Arial"/>
                <a:cs typeface="Arial"/>
                <a:sym typeface="Arial"/>
              </a:defRPr>
            </a:lvl2pPr>
            <a:lvl3pPr marL="0" lvl="2" indent="0" algn="r" rtl="0">
              <a:spcBef>
                <a:spcPts val="0"/>
              </a:spcBef>
              <a:buNone/>
              <a:defRPr sz="1200" b="0" i="0" u="none" strike="noStrike" cap="none">
                <a:solidFill>
                  <a:schemeClr val="lt1"/>
                </a:solidFill>
                <a:latin typeface="Arial"/>
                <a:ea typeface="Arial"/>
                <a:cs typeface="Arial"/>
                <a:sym typeface="Arial"/>
              </a:defRPr>
            </a:lvl3pPr>
            <a:lvl4pPr marL="0" lvl="3" indent="0" algn="r" rtl="0">
              <a:spcBef>
                <a:spcPts val="0"/>
              </a:spcBef>
              <a:buNone/>
              <a:defRPr sz="1200" b="0" i="0" u="none" strike="noStrike" cap="none">
                <a:solidFill>
                  <a:schemeClr val="lt1"/>
                </a:solidFill>
                <a:latin typeface="Arial"/>
                <a:ea typeface="Arial"/>
                <a:cs typeface="Arial"/>
                <a:sym typeface="Arial"/>
              </a:defRPr>
            </a:lvl4pPr>
            <a:lvl5pPr marL="0" lvl="4" indent="0" algn="r" rtl="0">
              <a:spcBef>
                <a:spcPts val="0"/>
              </a:spcBef>
              <a:buNone/>
              <a:defRPr sz="1200" b="0" i="0" u="none" strike="noStrike" cap="none">
                <a:solidFill>
                  <a:schemeClr val="lt1"/>
                </a:solidFill>
                <a:latin typeface="Arial"/>
                <a:ea typeface="Arial"/>
                <a:cs typeface="Arial"/>
                <a:sym typeface="Arial"/>
              </a:defRPr>
            </a:lvl5pPr>
            <a:lvl6pPr marL="0" lvl="5" indent="0" algn="r" rtl="0">
              <a:spcBef>
                <a:spcPts val="0"/>
              </a:spcBef>
              <a:buNone/>
              <a:defRPr sz="1200" b="0" i="0" u="none" strike="noStrike" cap="none">
                <a:solidFill>
                  <a:schemeClr val="lt1"/>
                </a:solidFill>
                <a:latin typeface="Arial"/>
                <a:ea typeface="Arial"/>
                <a:cs typeface="Arial"/>
                <a:sym typeface="Arial"/>
              </a:defRPr>
            </a:lvl6pPr>
            <a:lvl7pPr marL="0" lvl="6" indent="0" algn="r" rtl="0">
              <a:spcBef>
                <a:spcPts val="0"/>
              </a:spcBef>
              <a:buNone/>
              <a:defRPr sz="1200" b="0" i="0" u="none" strike="noStrike" cap="none">
                <a:solidFill>
                  <a:schemeClr val="lt1"/>
                </a:solidFill>
                <a:latin typeface="Arial"/>
                <a:ea typeface="Arial"/>
                <a:cs typeface="Arial"/>
                <a:sym typeface="Arial"/>
              </a:defRPr>
            </a:lvl7pPr>
            <a:lvl8pPr marL="0" lvl="7" indent="0" algn="r" rtl="0">
              <a:spcBef>
                <a:spcPts val="0"/>
              </a:spcBef>
              <a:buNone/>
              <a:defRPr sz="1200" b="0" i="0" u="none" strike="noStrike" cap="none">
                <a:solidFill>
                  <a:schemeClr val="lt1"/>
                </a:solidFill>
                <a:latin typeface="Arial"/>
                <a:ea typeface="Arial"/>
                <a:cs typeface="Arial"/>
                <a:sym typeface="Arial"/>
              </a:defRPr>
            </a:lvl8pPr>
            <a:lvl9pPr marL="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47" name="Google Shape;47;p5"/>
          <p:cNvGrpSpPr/>
          <p:nvPr/>
        </p:nvGrpSpPr>
        <p:grpSpPr>
          <a:xfrm>
            <a:off x="0" y="275"/>
            <a:ext cx="9143950" cy="480375"/>
            <a:chOff x="0" y="275"/>
            <a:chExt cx="9143950" cy="480375"/>
          </a:xfrm>
        </p:grpSpPr>
        <p:sp>
          <p:nvSpPr>
            <p:cNvPr id="48" name="Google Shape;48;p5"/>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lnSpc>
                  <a:spcPct val="100000"/>
                </a:lnSpc>
                <a:spcBef>
                  <a:spcPts val="0"/>
                </a:spcBef>
                <a:spcAft>
                  <a:spcPts val="0"/>
                </a:spcAft>
                <a:buNone/>
              </a:pPr>
              <a:endParaRPr sz="1800">
                <a:solidFill>
                  <a:schemeClr val="lt1"/>
                </a:solidFill>
                <a:latin typeface="Calibri"/>
                <a:ea typeface="Calibri"/>
                <a:cs typeface="Calibri"/>
                <a:sym typeface="Calibri"/>
              </a:endParaRPr>
            </a:p>
          </p:txBody>
        </p:sp>
        <p:sp>
          <p:nvSpPr>
            <p:cNvPr id="49" name="Google Shape;49;p5"/>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sp>
        <p:nvSpPr>
          <p:cNvPr id="50" name="Google Shape;50;p5"/>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
        <p:nvSpPr>
          <p:cNvPr id="51" name="Google Shape;51;p5"/>
          <p:cNvSpPr txBox="1">
            <a:spLocks noGrp="1"/>
          </p:cNvSpPr>
          <p:nvPr>
            <p:ph type="body" idx="1"/>
          </p:nvPr>
        </p:nvSpPr>
        <p:spPr>
          <a:xfrm>
            <a:off x="628650" y="1530725"/>
            <a:ext cx="7886700" cy="49809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Filmina - Conceptos 17">
  <p:cSld name="Filmina - Conceptos_17">
    <p:spTree>
      <p:nvGrpSpPr>
        <p:cNvPr id="1" name="Shape 386"/>
        <p:cNvGrpSpPr/>
        <p:nvPr/>
      </p:nvGrpSpPr>
      <p:grpSpPr>
        <a:xfrm>
          <a:off x="0" y="0"/>
          <a:ext cx="0" cy="0"/>
          <a:chOff x="0" y="0"/>
          <a:chExt cx="0" cy="0"/>
        </a:xfrm>
      </p:grpSpPr>
      <p:sp>
        <p:nvSpPr>
          <p:cNvPr id="387" name="Google Shape;387;p43"/>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8" name="Google Shape;388;p43"/>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389" name="Google Shape;389;p43"/>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0" name="Google Shape;390;p43"/>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391" name="Google Shape;391;p43"/>
          <p:cNvGrpSpPr/>
          <p:nvPr/>
        </p:nvGrpSpPr>
        <p:grpSpPr>
          <a:xfrm>
            <a:off x="0" y="275"/>
            <a:ext cx="9143950" cy="480375"/>
            <a:chOff x="0" y="275"/>
            <a:chExt cx="9143950" cy="480375"/>
          </a:xfrm>
        </p:grpSpPr>
        <p:sp>
          <p:nvSpPr>
            <p:cNvPr id="392" name="Google Shape;392;p43"/>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3" name="Google Shape;393;p43"/>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394" name="Google Shape;394;p43"/>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CFL</a:t>
            </a:r>
            <a:endParaRPr sz="2400" b="1" i="0" u="none" strike="noStrike" cap="none">
              <a:solidFill>
                <a:srgbClr val="FFFFFF"/>
              </a:solidFill>
              <a:latin typeface="Arial"/>
              <a:ea typeface="Arial"/>
              <a:cs typeface="Arial"/>
              <a:sym typeface="Arial"/>
            </a:endParaRPr>
          </a:p>
        </p:txBody>
      </p:sp>
      <p:sp>
        <p:nvSpPr>
          <p:cNvPr id="395" name="Google Shape;395;p43"/>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Filmina - Conceptos 18">
  <p:cSld name="Filmina - Conceptos_18">
    <p:spTree>
      <p:nvGrpSpPr>
        <p:cNvPr id="1" name="Shape 396"/>
        <p:cNvGrpSpPr/>
        <p:nvPr/>
      </p:nvGrpSpPr>
      <p:grpSpPr>
        <a:xfrm>
          <a:off x="0" y="0"/>
          <a:ext cx="0" cy="0"/>
          <a:chOff x="0" y="0"/>
          <a:chExt cx="0" cy="0"/>
        </a:xfrm>
      </p:grpSpPr>
      <p:sp>
        <p:nvSpPr>
          <p:cNvPr id="397" name="Google Shape;397;p44"/>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8" name="Google Shape;398;p44"/>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399" name="Google Shape;399;p44"/>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0" name="Google Shape;400;p44"/>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401" name="Google Shape;401;p44"/>
          <p:cNvGrpSpPr/>
          <p:nvPr/>
        </p:nvGrpSpPr>
        <p:grpSpPr>
          <a:xfrm>
            <a:off x="0" y="275"/>
            <a:ext cx="9143950" cy="480375"/>
            <a:chOff x="0" y="275"/>
            <a:chExt cx="9143950" cy="480375"/>
          </a:xfrm>
        </p:grpSpPr>
        <p:sp>
          <p:nvSpPr>
            <p:cNvPr id="402" name="Google Shape;402;p44"/>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3" name="Google Shape;403;p44"/>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404" name="Google Shape;404;p44"/>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CFL</a:t>
            </a:r>
            <a:endParaRPr sz="2400" b="1" i="0" u="none" strike="noStrike" cap="none">
              <a:solidFill>
                <a:srgbClr val="FFFFFF"/>
              </a:solidFill>
              <a:latin typeface="Arial"/>
              <a:ea typeface="Arial"/>
              <a:cs typeface="Arial"/>
              <a:sym typeface="Arial"/>
            </a:endParaRPr>
          </a:p>
        </p:txBody>
      </p:sp>
      <p:sp>
        <p:nvSpPr>
          <p:cNvPr id="405" name="Google Shape;405;p44"/>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Filmina - Conceptos 19">
  <p:cSld name="Filmina - Conceptos_19">
    <p:spTree>
      <p:nvGrpSpPr>
        <p:cNvPr id="1" name="Shape 406"/>
        <p:cNvGrpSpPr/>
        <p:nvPr/>
      </p:nvGrpSpPr>
      <p:grpSpPr>
        <a:xfrm>
          <a:off x="0" y="0"/>
          <a:ext cx="0" cy="0"/>
          <a:chOff x="0" y="0"/>
          <a:chExt cx="0" cy="0"/>
        </a:xfrm>
      </p:grpSpPr>
      <p:sp>
        <p:nvSpPr>
          <p:cNvPr id="407" name="Google Shape;407;p45"/>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8" name="Google Shape;408;p45"/>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409" name="Google Shape;409;p45"/>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0" name="Google Shape;410;p45"/>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411" name="Google Shape;411;p45"/>
          <p:cNvGrpSpPr/>
          <p:nvPr/>
        </p:nvGrpSpPr>
        <p:grpSpPr>
          <a:xfrm>
            <a:off x="0" y="275"/>
            <a:ext cx="9143950" cy="480375"/>
            <a:chOff x="0" y="275"/>
            <a:chExt cx="9143950" cy="480375"/>
          </a:xfrm>
        </p:grpSpPr>
        <p:sp>
          <p:nvSpPr>
            <p:cNvPr id="412" name="Google Shape;412;p45"/>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3" name="Google Shape;413;p45"/>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414" name="Google Shape;414;p45"/>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CFL</a:t>
            </a:r>
            <a:endParaRPr sz="2400" b="1" i="0" u="none" strike="noStrike" cap="none">
              <a:solidFill>
                <a:srgbClr val="FFFFFF"/>
              </a:solidFill>
              <a:latin typeface="Arial"/>
              <a:ea typeface="Arial"/>
              <a:cs typeface="Arial"/>
              <a:sym typeface="Arial"/>
            </a:endParaRPr>
          </a:p>
        </p:txBody>
      </p:sp>
      <p:sp>
        <p:nvSpPr>
          <p:cNvPr id="415" name="Google Shape;415;p45"/>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Filmina - Conceptos 21">
  <p:cSld name="Filmina - Conceptos_21">
    <p:spTree>
      <p:nvGrpSpPr>
        <p:cNvPr id="1" name="Shape 416"/>
        <p:cNvGrpSpPr/>
        <p:nvPr/>
      </p:nvGrpSpPr>
      <p:grpSpPr>
        <a:xfrm>
          <a:off x="0" y="0"/>
          <a:ext cx="0" cy="0"/>
          <a:chOff x="0" y="0"/>
          <a:chExt cx="0" cy="0"/>
        </a:xfrm>
      </p:grpSpPr>
      <p:sp>
        <p:nvSpPr>
          <p:cNvPr id="417" name="Google Shape;417;p46"/>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8" name="Google Shape;418;p46"/>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419" name="Google Shape;419;p46"/>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0" name="Google Shape;420;p46"/>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421" name="Google Shape;421;p46"/>
          <p:cNvGrpSpPr/>
          <p:nvPr/>
        </p:nvGrpSpPr>
        <p:grpSpPr>
          <a:xfrm>
            <a:off x="0" y="275"/>
            <a:ext cx="9143950" cy="480375"/>
            <a:chOff x="0" y="275"/>
            <a:chExt cx="9143950" cy="480375"/>
          </a:xfrm>
        </p:grpSpPr>
        <p:sp>
          <p:nvSpPr>
            <p:cNvPr id="422" name="Google Shape;422;p46"/>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3" name="Google Shape;423;p46"/>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424" name="Google Shape;424;p46"/>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CFL</a:t>
            </a:r>
            <a:endParaRPr sz="2400" b="1" i="0" u="none" strike="noStrike" cap="none">
              <a:solidFill>
                <a:srgbClr val="FFFFFF"/>
              </a:solidFill>
              <a:latin typeface="Arial"/>
              <a:ea typeface="Arial"/>
              <a:cs typeface="Arial"/>
              <a:sym typeface="Arial"/>
            </a:endParaRPr>
          </a:p>
        </p:txBody>
      </p:sp>
      <p:sp>
        <p:nvSpPr>
          <p:cNvPr id="425" name="Google Shape;425;p46"/>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Filmina - Conceptos 22">
  <p:cSld name="Filmina - Conceptos_22">
    <p:spTree>
      <p:nvGrpSpPr>
        <p:cNvPr id="1" name="Shape 426"/>
        <p:cNvGrpSpPr/>
        <p:nvPr/>
      </p:nvGrpSpPr>
      <p:grpSpPr>
        <a:xfrm>
          <a:off x="0" y="0"/>
          <a:ext cx="0" cy="0"/>
          <a:chOff x="0" y="0"/>
          <a:chExt cx="0" cy="0"/>
        </a:xfrm>
      </p:grpSpPr>
      <p:sp>
        <p:nvSpPr>
          <p:cNvPr id="427" name="Google Shape;427;p47"/>
          <p:cNvSpPr/>
          <p:nvPr/>
        </p:nvSpPr>
        <p:spPr>
          <a:xfrm>
            <a:off x="-25" y="6754950"/>
            <a:ext cx="9144000" cy="1461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8" name="Google Shape;428;p47"/>
          <p:cNvSpPr/>
          <p:nvPr/>
        </p:nvSpPr>
        <p:spPr>
          <a:xfrm flipH="1">
            <a:off x="8440500" y="6615100"/>
            <a:ext cx="703500" cy="28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429" name="Google Shape;429;p47"/>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0" name="Google Shape;430;p47"/>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431" name="Google Shape;431;p47"/>
          <p:cNvGrpSpPr/>
          <p:nvPr/>
        </p:nvGrpSpPr>
        <p:grpSpPr>
          <a:xfrm>
            <a:off x="0" y="275"/>
            <a:ext cx="9143950" cy="480375"/>
            <a:chOff x="0" y="275"/>
            <a:chExt cx="9143950" cy="480375"/>
          </a:xfrm>
        </p:grpSpPr>
        <p:sp>
          <p:nvSpPr>
            <p:cNvPr id="432" name="Google Shape;432;p47"/>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3" name="Google Shape;433;p47"/>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434" name="Google Shape;434;p47"/>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CFL</a:t>
            </a:r>
            <a:endParaRPr sz="2400" b="1" i="0" u="none" strike="noStrike" cap="none">
              <a:solidFill>
                <a:srgbClr val="FFFFFF"/>
              </a:solidFill>
              <a:latin typeface="Arial"/>
              <a:ea typeface="Arial"/>
              <a:cs typeface="Arial"/>
              <a:sym typeface="Arial"/>
            </a:endParaRPr>
          </a:p>
        </p:txBody>
      </p:sp>
      <p:sp>
        <p:nvSpPr>
          <p:cNvPr id="435" name="Google Shape;435;p47"/>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ítulo - Ejercicios 3">
  <p:cSld name="Título - Ejercicios_3">
    <p:spTree>
      <p:nvGrpSpPr>
        <p:cNvPr id="1" name="Shape 436"/>
        <p:cNvGrpSpPr/>
        <p:nvPr/>
      </p:nvGrpSpPr>
      <p:grpSpPr>
        <a:xfrm>
          <a:off x="0" y="0"/>
          <a:ext cx="0" cy="0"/>
          <a:chOff x="0" y="0"/>
          <a:chExt cx="0" cy="0"/>
        </a:xfrm>
      </p:grpSpPr>
      <p:sp>
        <p:nvSpPr>
          <p:cNvPr id="437" name="Google Shape;437;p48"/>
          <p:cNvSpPr/>
          <p:nvPr/>
        </p:nvSpPr>
        <p:spPr>
          <a:xfrm rot="10800000" flipH="1">
            <a:off x="1525" y="575"/>
            <a:ext cx="2220900" cy="23013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nvGrpSpPr>
          <p:cNvPr id="438" name="Google Shape;438;p48"/>
          <p:cNvGrpSpPr/>
          <p:nvPr/>
        </p:nvGrpSpPr>
        <p:grpSpPr>
          <a:xfrm>
            <a:off x="-1300" y="52"/>
            <a:ext cx="9146775" cy="6857929"/>
            <a:chOff x="-1300" y="52"/>
            <a:chExt cx="9146775" cy="6857929"/>
          </a:xfrm>
        </p:grpSpPr>
        <p:sp>
          <p:nvSpPr>
            <p:cNvPr id="439" name="Google Shape;439;p48"/>
            <p:cNvSpPr/>
            <p:nvPr/>
          </p:nvSpPr>
          <p:spPr>
            <a:xfrm>
              <a:off x="1028075" y="52"/>
              <a:ext cx="8117400" cy="1247400"/>
            </a:xfrm>
            <a:prstGeom prst="rect">
              <a:avLst/>
            </a:prstGeom>
            <a:solidFill>
              <a:srgbClr val="F25B2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grpSp>
          <p:nvGrpSpPr>
            <p:cNvPr id="440" name="Google Shape;440;p48"/>
            <p:cNvGrpSpPr/>
            <p:nvPr/>
          </p:nvGrpSpPr>
          <p:grpSpPr>
            <a:xfrm rot="10800000">
              <a:off x="-1300" y="4051473"/>
              <a:ext cx="9143950" cy="2806508"/>
              <a:chOff x="0" y="275"/>
              <a:chExt cx="9143950" cy="381817"/>
            </a:xfrm>
          </p:grpSpPr>
          <p:sp>
            <p:nvSpPr>
              <p:cNvPr id="441" name="Google Shape;441;p48"/>
              <p:cNvSpPr/>
              <p:nvPr/>
            </p:nvSpPr>
            <p:spPr>
              <a:xfrm>
                <a:off x="1026550" y="275"/>
                <a:ext cx="8117400" cy="242700"/>
              </a:xfrm>
              <a:prstGeom prst="rect">
                <a:avLst/>
              </a:prstGeom>
              <a:solidFill>
                <a:srgbClr val="F25B2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442" name="Google Shape;442;p48"/>
              <p:cNvSpPr/>
              <p:nvPr/>
            </p:nvSpPr>
            <p:spPr>
              <a:xfrm rot="10800000" flipH="1">
                <a:off x="0" y="492"/>
                <a:ext cx="2348100" cy="3816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grpSp>
      <p:sp>
        <p:nvSpPr>
          <p:cNvPr id="443" name="Google Shape;443;p48"/>
          <p:cNvSpPr txBox="1">
            <a:spLocks noGrp="1"/>
          </p:cNvSpPr>
          <p:nvPr>
            <p:ph type="subTitle" idx="1"/>
          </p:nvPr>
        </p:nvSpPr>
        <p:spPr>
          <a:xfrm>
            <a:off x="0" y="5416114"/>
            <a:ext cx="9147000" cy="5502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444" name="Google Shape;444;p48"/>
          <p:cNvSpPr txBox="1"/>
          <p:nvPr/>
        </p:nvSpPr>
        <p:spPr>
          <a:xfrm>
            <a:off x="1986150" y="1997675"/>
            <a:ext cx="4984200" cy="2130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 sz="6000" b="1" i="0" u="none" strike="noStrike" cap="none">
                <a:solidFill>
                  <a:schemeClr val="accent5"/>
                </a:solidFill>
                <a:latin typeface="Arial"/>
                <a:ea typeface="Arial"/>
                <a:cs typeface="Arial"/>
                <a:sym typeface="Arial"/>
              </a:rPr>
              <a:t>CFP</a:t>
            </a:r>
            <a:endParaRPr sz="6000" b="1" i="0" u="none" strike="noStrike" cap="none">
              <a:solidFill>
                <a:schemeClr val="accent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 sz="6000" b="1" i="0" u="none" strike="noStrike" cap="none">
                <a:solidFill>
                  <a:schemeClr val="accent5"/>
                </a:solidFill>
                <a:latin typeface="Arial"/>
                <a:ea typeface="Arial"/>
                <a:cs typeface="Arial"/>
                <a:sym typeface="Arial"/>
              </a:rPr>
              <a:t>Programador </a:t>
            </a:r>
            <a:endParaRPr sz="6000" b="1" i="0" u="none" strike="noStrike" cap="none">
              <a:solidFill>
                <a:schemeClr val="accent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 sz="6000" b="1" i="0" u="none" strike="noStrike" cap="none">
                <a:solidFill>
                  <a:schemeClr val="accent5"/>
                </a:solidFill>
                <a:latin typeface="Arial"/>
                <a:ea typeface="Arial"/>
                <a:cs typeface="Arial"/>
                <a:sym typeface="Arial"/>
              </a:rPr>
              <a:t>full-stack</a:t>
            </a:r>
            <a:endParaRPr sz="6000" b="1" i="0" u="none" strike="noStrike" cap="none">
              <a:solidFill>
                <a:schemeClr val="accent5"/>
              </a:solidFill>
              <a:latin typeface="Arial"/>
              <a:ea typeface="Arial"/>
              <a:cs typeface="Arial"/>
              <a:sym typeface="Arial"/>
            </a:endParaRPr>
          </a:p>
        </p:txBody>
      </p:sp>
      <p:sp>
        <p:nvSpPr>
          <p:cNvPr id="445" name="Google Shape;445;p48"/>
          <p:cNvSpPr txBox="1">
            <a:spLocks noGrp="1"/>
          </p:cNvSpPr>
          <p:nvPr>
            <p:ph type="ctrTitle"/>
          </p:nvPr>
        </p:nvSpPr>
        <p:spPr>
          <a:xfrm>
            <a:off x="92375" y="0"/>
            <a:ext cx="8962200" cy="8073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Filmina - Ejercicios 1">
  <p:cSld name="Filmina - Ejercicios_1">
    <p:spTree>
      <p:nvGrpSpPr>
        <p:cNvPr id="1" name="Shape 446"/>
        <p:cNvGrpSpPr/>
        <p:nvPr/>
      </p:nvGrpSpPr>
      <p:grpSpPr>
        <a:xfrm>
          <a:off x="0" y="0"/>
          <a:ext cx="0" cy="0"/>
          <a:chOff x="0" y="0"/>
          <a:chExt cx="0" cy="0"/>
        </a:xfrm>
      </p:grpSpPr>
      <p:sp>
        <p:nvSpPr>
          <p:cNvPr id="447" name="Google Shape;447;p49"/>
          <p:cNvSpPr/>
          <p:nvPr/>
        </p:nvSpPr>
        <p:spPr>
          <a:xfrm>
            <a:off x="-25" y="6754950"/>
            <a:ext cx="9144000" cy="146100"/>
          </a:xfrm>
          <a:prstGeom prst="rect">
            <a:avLst/>
          </a:prstGeom>
          <a:solidFill>
            <a:srgbClr val="F25B2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p:txBody>
      </p:sp>
      <p:sp>
        <p:nvSpPr>
          <p:cNvPr id="448" name="Google Shape;448;p49"/>
          <p:cNvSpPr/>
          <p:nvPr/>
        </p:nvSpPr>
        <p:spPr>
          <a:xfrm flipH="1">
            <a:off x="8440500" y="6615100"/>
            <a:ext cx="703500" cy="2859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p:txBody>
      </p:sp>
      <p:sp>
        <p:nvSpPr>
          <p:cNvPr id="449" name="Google Shape;449;p49"/>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
        <p:nvSpPr>
          <p:cNvPr id="450" name="Google Shape;450;p49"/>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grpSp>
        <p:nvGrpSpPr>
          <p:cNvPr id="451" name="Google Shape;451;p49"/>
          <p:cNvGrpSpPr/>
          <p:nvPr/>
        </p:nvGrpSpPr>
        <p:grpSpPr>
          <a:xfrm>
            <a:off x="0" y="275"/>
            <a:ext cx="9143950" cy="480375"/>
            <a:chOff x="0" y="275"/>
            <a:chExt cx="9143950" cy="480375"/>
          </a:xfrm>
        </p:grpSpPr>
        <p:sp>
          <p:nvSpPr>
            <p:cNvPr id="452" name="Google Shape;452;p49"/>
            <p:cNvSpPr/>
            <p:nvPr/>
          </p:nvSpPr>
          <p:spPr>
            <a:xfrm>
              <a:off x="1026550" y="275"/>
              <a:ext cx="8117400" cy="242700"/>
            </a:xfrm>
            <a:prstGeom prst="rect">
              <a:avLst/>
            </a:prstGeom>
            <a:solidFill>
              <a:srgbClr val="F25B2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FFFFFF"/>
                </a:solidFill>
                <a:latin typeface="Arial"/>
                <a:ea typeface="Arial"/>
                <a:cs typeface="Arial"/>
                <a:sym typeface="Arial"/>
              </a:endParaRPr>
            </a:p>
          </p:txBody>
        </p:sp>
        <p:sp>
          <p:nvSpPr>
            <p:cNvPr id="453" name="Google Shape;453;p49"/>
            <p:cNvSpPr/>
            <p:nvPr/>
          </p:nvSpPr>
          <p:spPr>
            <a:xfrm rot="10800000" flipH="1">
              <a:off x="0" y="350"/>
              <a:ext cx="1098000" cy="4803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grpSp>
      <p:sp>
        <p:nvSpPr>
          <p:cNvPr id="454" name="Google Shape;454;p49"/>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CFP</a:t>
            </a:r>
            <a:endParaRPr sz="2400" b="1" i="0" u="none" strike="noStrike" cap="none">
              <a:solidFill>
                <a:srgbClr val="FFFFFF"/>
              </a:solidFill>
              <a:latin typeface="Arial"/>
              <a:ea typeface="Arial"/>
              <a:cs typeface="Arial"/>
              <a:sym typeface="Arial"/>
            </a:endParaRPr>
          </a:p>
        </p:txBody>
      </p:sp>
      <p:sp>
        <p:nvSpPr>
          <p:cNvPr id="455" name="Google Shape;455;p49"/>
          <p:cNvSpPr txBox="1">
            <a:spLocks noGrp="1"/>
          </p:cNvSpPr>
          <p:nvPr>
            <p:ph type="body" idx="1"/>
          </p:nvPr>
        </p:nvSpPr>
        <p:spPr>
          <a:xfrm>
            <a:off x="628650" y="1530725"/>
            <a:ext cx="7886700" cy="498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 Ejercicios">
  <p:cSld name="Título - Ejercicios">
    <p:spTree>
      <p:nvGrpSpPr>
        <p:cNvPr id="1" name="Shape 52"/>
        <p:cNvGrpSpPr/>
        <p:nvPr/>
      </p:nvGrpSpPr>
      <p:grpSpPr>
        <a:xfrm>
          <a:off x="0" y="0"/>
          <a:ext cx="0" cy="0"/>
          <a:chOff x="0" y="0"/>
          <a:chExt cx="0" cy="0"/>
        </a:xfrm>
      </p:grpSpPr>
      <p:sp>
        <p:nvSpPr>
          <p:cNvPr id="53" name="Google Shape;53;p6"/>
          <p:cNvSpPr/>
          <p:nvPr/>
        </p:nvSpPr>
        <p:spPr>
          <a:xfrm rot="10800000" flipH="1">
            <a:off x="1525" y="575"/>
            <a:ext cx="2220900" cy="23013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54" name="Google Shape;54;p6"/>
          <p:cNvGrpSpPr/>
          <p:nvPr/>
        </p:nvGrpSpPr>
        <p:grpSpPr>
          <a:xfrm>
            <a:off x="-1300" y="52"/>
            <a:ext cx="9146775" cy="6857929"/>
            <a:chOff x="-1300" y="52"/>
            <a:chExt cx="9146775" cy="6857929"/>
          </a:xfrm>
        </p:grpSpPr>
        <p:sp>
          <p:nvSpPr>
            <p:cNvPr id="55" name="Google Shape;55;p6"/>
            <p:cNvSpPr/>
            <p:nvPr/>
          </p:nvSpPr>
          <p:spPr>
            <a:xfrm>
              <a:off x="1028075" y="52"/>
              <a:ext cx="8117400" cy="1247400"/>
            </a:xfrm>
            <a:prstGeom prst="rect">
              <a:avLst/>
            </a:prstGeom>
            <a:solidFill>
              <a:srgbClr val="F25B2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56" name="Google Shape;56;p6"/>
            <p:cNvGrpSpPr/>
            <p:nvPr/>
          </p:nvGrpSpPr>
          <p:grpSpPr>
            <a:xfrm rot="10800000">
              <a:off x="-1300" y="4051474"/>
              <a:ext cx="9143950" cy="2806507"/>
              <a:chOff x="0" y="275"/>
              <a:chExt cx="9143950" cy="381817"/>
            </a:xfrm>
          </p:grpSpPr>
          <p:sp>
            <p:nvSpPr>
              <p:cNvPr id="57" name="Google Shape;57;p6"/>
              <p:cNvSpPr/>
              <p:nvPr/>
            </p:nvSpPr>
            <p:spPr>
              <a:xfrm>
                <a:off x="1026550" y="275"/>
                <a:ext cx="8117400" cy="242700"/>
              </a:xfrm>
              <a:prstGeom prst="rect">
                <a:avLst/>
              </a:prstGeom>
              <a:solidFill>
                <a:srgbClr val="F25B2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58" name="Google Shape;58;p6"/>
              <p:cNvSpPr/>
              <p:nvPr/>
            </p:nvSpPr>
            <p:spPr>
              <a:xfrm rot="10800000" flipH="1">
                <a:off x="0" y="492"/>
                <a:ext cx="2348100" cy="3816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59" name="Google Shape;59;p6"/>
          <p:cNvSpPr txBox="1">
            <a:spLocks noGrp="1"/>
          </p:cNvSpPr>
          <p:nvPr>
            <p:ph type="subTitle" idx="1"/>
          </p:nvPr>
        </p:nvSpPr>
        <p:spPr>
          <a:xfrm>
            <a:off x="0" y="5416114"/>
            <a:ext cx="9147000" cy="5505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60" name="Google Shape;60;p6"/>
          <p:cNvSpPr txBox="1"/>
          <p:nvPr/>
        </p:nvSpPr>
        <p:spPr>
          <a:xfrm>
            <a:off x="1986150" y="1997675"/>
            <a:ext cx="4984200" cy="21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Carrera</a:t>
            </a:r>
            <a:endParaRPr sz="6000" b="1">
              <a:solidFill>
                <a:schemeClr val="accent5"/>
              </a:solidFill>
            </a:endParaRPr>
          </a:p>
          <a:p>
            <a:pPr marL="0" lvl="0" indent="0" algn="ctr" rtl="0">
              <a:spcBef>
                <a:spcPts val="0"/>
              </a:spcBef>
              <a:spcAft>
                <a:spcPts val="0"/>
              </a:spcAft>
              <a:buClr>
                <a:schemeClr val="dk1"/>
              </a:buClr>
              <a:buSzPts val="1100"/>
              <a:buFont typeface="Arial"/>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61" name="Google Shape;61;p6"/>
          <p:cNvSpPr txBox="1">
            <a:spLocks noGrp="1"/>
          </p:cNvSpPr>
          <p:nvPr>
            <p:ph type="ctrTitle"/>
          </p:nvPr>
        </p:nvSpPr>
        <p:spPr>
          <a:xfrm>
            <a:off x="92375" y="0"/>
            <a:ext cx="8962200" cy="8073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 Resolución">
  <p:cSld name="Título - Resolución">
    <p:spTree>
      <p:nvGrpSpPr>
        <p:cNvPr id="1" name="Shape 72"/>
        <p:cNvGrpSpPr/>
        <p:nvPr/>
      </p:nvGrpSpPr>
      <p:grpSpPr>
        <a:xfrm>
          <a:off x="0" y="0"/>
          <a:ext cx="0" cy="0"/>
          <a:chOff x="0" y="0"/>
          <a:chExt cx="0" cy="0"/>
        </a:xfrm>
      </p:grpSpPr>
      <p:sp>
        <p:nvSpPr>
          <p:cNvPr id="73" name="Google Shape;73;p8"/>
          <p:cNvSpPr/>
          <p:nvPr/>
        </p:nvSpPr>
        <p:spPr>
          <a:xfrm rot="10800000" flipH="1">
            <a:off x="1525" y="575"/>
            <a:ext cx="2220900" cy="23013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74" name="Google Shape;74;p8"/>
          <p:cNvGrpSpPr/>
          <p:nvPr/>
        </p:nvGrpSpPr>
        <p:grpSpPr>
          <a:xfrm>
            <a:off x="-1300" y="52"/>
            <a:ext cx="9146775" cy="6857929"/>
            <a:chOff x="-1300" y="52"/>
            <a:chExt cx="9146775" cy="6857929"/>
          </a:xfrm>
        </p:grpSpPr>
        <p:sp>
          <p:nvSpPr>
            <p:cNvPr id="75" name="Google Shape;75;p8"/>
            <p:cNvSpPr/>
            <p:nvPr/>
          </p:nvSpPr>
          <p:spPr>
            <a:xfrm>
              <a:off x="1028075" y="52"/>
              <a:ext cx="8117400" cy="12474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76" name="Google Shape;76;p8"/>
            <p:cNvGrpSpPr/>
            <p:nvPr/>
          </p:nvGrpSpPr>
          <p:grpSpPr>
            <a:xfrm rot="10800000">
              <a:off x="-1300" y="4051474"/>
              <a:ext cx="9143950" cy="2806507"/>
              <a:chOff x="0" y="275"/>
              <a:chExt cx="9143950" cy="381817"/>
            </a:xfrm>
          </p:grpSpPr>
          <p:sp>
            <p:nvSpPr>
              <p:cNvPr id="77" name="Google Shape;77;p8"/>
              <p:cNvSpPr/>
              <p:nvPr/>
            </p:nvSpPr>
            <p:spPr>
              <a:xfrm>
                <a:off x="1026550" y="275"/>
                <a:ext cx="8117400" cy="2427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78" name="Google Shape;78;p8"/>
              <p:cNvSpPr/>
              <p:nvPr/>
            </p:nvSpPr>
            <p:spPr>
              <a:xfrm rot="10800000" flipH="1">
                <a:off x="0" y="492"/>
                <a:ext cx="2348100" cy="3816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79" name="Google Shape;79;p8"/>
          <p:cNvSpPr txBox="1">
            <a:spLocks noGrp="1"/>
          </p:cNvSpPr>
          <p:nvPr>
            <p:ph type="subTitle" idx="1"/>
          </p:nvPr>
        </p:nvSpPr>
        <p:spPr>
          <a:xfrm>
            <a:off x="0" y="5416114"/>
            <a:ext cx="9147000" cy="5505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80" name="Google Shape;80;p8"/>
          <p:cNvSpPr txBox="1"/>
          <p:nvPr/>
        </p:nvSpPr>
        <p:spPr>
          <a:xfrm>
            <a:off x="1986150" y="1997675"/>
            <a:ext cx="4984200" cy="21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Carrera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81" name="Google Shape;81;p8"/>
          <p:cNvSpPr txBox="1">
            <a:spLocks noGrp="1"/>
          </p:cNvSpPr>
          <p:nvPr>
            <p:ph type="ctrTitle"/>
          </p:nvPr>
        </p:nvSpPr>
        <p:spPr>
          <a:xfrm>
            <a:off x="92375" y="0"/>
            <a:ext cx="8962200" cy="8073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ilmina - Resolución">
  <p:cSld name="Filmina - Resolución">
    <p:spTree>
      <p:nvGrpSpPr>
        <p:cNvPr id="1" name="Shape 82"/>
        <p:cNvGrpSpPr/>
        <p:nvPr/>
      </p:nvGrpSpPr>
      <p:grpSpPr>
        <a:xfrm>
          <a:off x="0" y="0"/>
          <a:ext cx="0" cy="0"/>
          <a:chOff x="0" y="0"/>
          <a:chExt cx="0" cy="0"/>
        </a:xfrm>
      </p:grpSpPr>
      <p:sp>
        <p:nvSpPr>
          <p:cNvPr id="83" name="Google Shape;83;p9"/>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84" name="Google Shape;84;p9"/>
          <p:cNvGrpSpPr/>
          <p:nvPr/>
        </p:nvGrpSpPr>
        <p:grpSpPr>
          <a:xfrm>
            <a:off x="0" y="275"/>
            <a:ext cx="9143950" cy="480375"/>
            <a:chOff x="0" y="275"/>
            <a:chExt cx="9143950" cy="480375"/>
          </a:xfrm>
        </p:grpSpPr>
        <p:sp>
          <p:nvSpPr>
            <p:cNvPr id="85" name="Google Shape;85;p9"/>
            <p:cNvSpPr/>
            <p:nvPr/>
          </p:nvSpPr>
          <p:spPr>
            <a:xfrm>
              <a:off x="1026550" y="275"/>
              <a:ext cx="8117400" cy="2427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86" name="Google Shape;86;p9"/>
            <p:cNvSpPr/>
            <p:nvPr/>
          </p:nvSpPr>
          <p:spPr>
            <a:xfrm rot="10800000" flipH="1">
              <a:off x="0" y="350"/>
              <a:ext cx="1098000" cy="4803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sp>
        <p:nvSpPr>
          <p:cNvPr id="87" name="Google Shape;87;p9"/>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
        <p:nvSpPr>
          <p:cNvPr id="88" name="Google Shape;88;p9"/>
          <p:cNvSpPr/>
          <p:nvPr/>
        </p:nvSpPr>
        <p:spPr>
          <a:xfrm>
            <a:off x="-25" y="6754950"/>
            <a:ext cx="9144000" cy="146100"/>
          </a:xfrm>
          <a:prstGeom prst="rect">
            <a:avLst/>
          </a:prstGeom>
          <a:solidFill>
            <a:srgbClr val="EF344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a:solidFill>
                <a:srgbClr val="FFFFFF"/>
              </a:solidFill>
            </a:endParaRPr>
          </a:p>
        </p:txBody>
      </p:sp>
      <p:sp>
        <p:nvSpPr>
          <p:cNvPr id="89" name="Google Shape;89;p9"/>
          <p:cNvSpPr/>
          <p:nvPr/>
        </p:nvSpPr>
        <p:spPr>
          <a:xfrm flipH="1">
            <a:off x="8440500" y="6615100"/>
            <a:ext cx="703500" cy="2859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a:solidFill>
                <a:srgbClr val="FFFFFF"/>
              </a:solidFill>
            </a:endParaRPr>
          </a:p>
        </p:txBody>
      </p:sp>
      <p:sp>
        <p:nvSpPr>
          <p:cNvPr id="90" name="Google Shape;90;p9"/>
          <p:cNvSpPr txBox="1">
            <a:spLocks noGrp="1"/>
          </p:cNvSpPr>
          <p:nvPr>
            <p:ph type="sldNum" idx="12"/>
          </p:nvPr>
        </p:nvSpPr>
        <p:spPr>
          <a:xfrm>
            <a:off x="8515375" y="6575425"/>
            <a:ext cx="6288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
        <p:nvSpPr>
          <p:cNvPr id="91" name="Google Shape;91;p9"/>
          <p:cNvSpPr txBox="1">
            <a:spLocks noGrp="1"/>
          </p:cNvSpPr>
          <p:nvPr>
            <p:ph type="body" idx="1"/>
          </p:nvPr>
        </p:nvSpPr>
        <p:spPr>
          <a:xfrm>
            <a:off x="628650" y="1530725"/>
            <a:ext cx="7886700" cy="49809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 Repaso">
  <p:cSld name="Título - Repaso">
    <p:spTree>
      <p:nvGrpSpPr>
        <p:cNvPr id="1" name="Shape 92"/>
        <p:cNvGrpSpPr/>
        <p:nvPr/>
      </p:nvGrpSpPr>
      <p:grpSpPr>
        <a:xfrm>
          <a:off x="0" y="0"/>
          <a:ext cx="0" cy="0"/>
          <a:chOff x="0" y="0"/>
          <a:chExt cx="0" cy="0"/>
        </a:xfrm>
      </p:grpSpPr>
      <p:sp>
        <p:nvSpPr>
          <p:cNvPr id="93" name="Google Shape;93;p10"/>
          <p:cNvSpPr txBox="1"/>
          <p:nvPr/>
        </p:nvSpPr>
        <p:spPr>
          <a:xfrm>
            <a:off x="4650375" y="1114700"/>
            <a:ext cx="4319400" cy="21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FFFFFF"/>
                </a:solidFill>
              </a:rPr>
              <a:t>CFP</a:t>
            </a:r>
            <a:endParaRPr sz="4800" b="1">
              <a:solidFill>
                <a:srgbClr val="FFFFFF"/>
              </a:solidFill>
            </a:endParaRPr>
          </a:p>
          <a:p>
            <a:pPr marL="0" lvl="0" indent="0" algn="l" rtl="0">
              <a:spcBef>
                <a:spcPts val="0"/>
              </a:spcBef>
              <a:spcAft>
                <a:spcPts val="0"/>
              </a:spcAft>
              <a:buNone/>
            </a:pPr>
            <a:r>
              <a:rPr lang="en" sz="3600" b="1">
                <a:solidFill>
                  <a:srgbClr val="FFFFFF"/>
                </a:solidFill>
              </a:rPr>
              <a:t>Programador </a:t>
            </a:r>
            <a:endParaRPr sz="3600" b="1">
              <a:solidFill>
                <a:srgbClr val="FFFFFF"/>
              </a:solidFill>
            </a:endParaRPr>
          </a:p>
          <a:p>
            <a:pPr marL="0" lvl="0" indent="0" algn="l" rtl="0">
              <a:spcBef>
                <a:spcPts val="0"/>
              </a:spcBef>
              <a:spcAft>
                <a:spcPts val="0"/>
              </a:spcAft>
              <a:buNone/>
            </a:pPr>
            <a:r>
              <a:rPr lang="en" sz="3600" b="1">
                <a:solidFill>
                  <a:srgbClr val="FFFFFF"/>
                </a:solidFill>
              </a:rPr>
              <a:t>full-stack</a:t>
            </a:r>
            <a:endParaRPr sz="3600" b="1">
              <a:solidFill>
                <a:srgbClr val="FFFFFF"/>
              </a:solidFill>
            </a:endParaRPr>
          </a:p>
        </p:txBody>
      </p:sp>
      <p:sp>
        <p:nvSpPr>
          <p:cNvPr id="94" name="Google Shape;94;p10"/>
          <p:cNvSpPr/>
          <p:nvPr/>
        </p:nvSpPr>
        <p:spPr>
          <a:xfrm>
            <a:off x="-2825" y="0"/>
            <a:ext cx="9147000" cy="736500"/>
          </a:xfrm>
          <a:prstGeom prst="rect">
            <a:avLst/>
          </a:prstGeom>
          <a:solidFill>
            <a:srgbClr val="0195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lt1"/>
              </a:solidFill>
              <a:latin typeface="Calibri"/>
              <a:ea typeface="Calibri"/>
              <a:cs typeface="Calibri"/>
              <a:sym typeface="Calibri"/>
            </a:endParaRPr>
          </a:p>
        </p:txBody>
      </p:sp>
      <p:grpSp>
        <p:nvGrpSpPr>
          <p:cNvPr id="95" name="Google Shape;95;p10"/>
          <p:cNvGrpSpPr/>
          <p:nvPr/>
        </p:nvGrpSpPr>
        <p:grpSpPr>
          <a:xfrm>
            <a:off x="-1300" y="52"/>
            <a:ext cx="9146775" cy="6857929"/>
            <a:chOff x="-1300" y="52"/>
            <a:chExt cx="9146775" cy="6857929"/>
          </a:xfrm>
        </p:grpSpPr>
        <p:sp>
          <p:nvSpPr>
            <p:cNvPr id="96" name="Google Shape;96;p10"/>
            <p:cNvSpPr/>
            <p:nvPr/>
          </p:nvSpPr>
          <p:spPr>
            <a:xfrm>
              <a:off x="1028075" y="52"/>
              <a:ext cx="8117400" cy="1247400"/>
            </a:xfrm>
            <a:prstGeom prst="rect">
              <a:avLst/>
            </a:prstGeom>
            <a:solidFill>
              <a:srgbClr val="5A3A92"/>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97" name="Google Shape;97;p10"/>
            <p:cNvSpPr/>
            <p:nvPr/>
          </p:nvSpPr>
          <p:spPr>
            <a:xfrm rot="10800000" flipH="1">
              <a:off x="1525" y="575"/>
              <a:ext cx="2220900" cy="2301300"/>
            </a:xfrm>
            <a:prstGeom prst="snip1Rect">
              <a:avLst>
                <a:gd name="adj" fmla="val 50000"/>
              </a:avLst>
            </a:prstGeom>
            <a:solidFill>
              <a:srgbClr val="5A3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98" name="Google Shape;98;p10"/>
            <p:cNvGrpSpPr/>
            <p:nvPr/>
          </p:nvGrpSpPr>
          <p:grpSpPr>
            <a:xfrm rot="10800000">
              <a:off x="-1300" y="4051474"/>
              <a:ext cx="9143950" cy="2806507"/>
              <a:chOff x="0" y="275"/>
              <a:chExt cx="9143950" cy="381817"/>
            </a:xfrm>
          </p:grpSpPr>
          <p:sp>
            <p:nvSpPr>
              <p:cNvPr id="99" name="Google Shape;99;p10"/>
              <p:cNvSpPr/>
              <p:nvPr/>
            </p:nvSpPr>
            <p:spPr>
              <a:xfrm>
                <a:off x="1026550" y="275"/>
                <a:ext cx="8117400" cy="242700"/>
              </a:xfrm>
              <a:prstGeom prst="rect">
                <a:avLst/>
              </a:prstGeom>
              <a:solidFill>
                <a:srgbClr val="5A3A92"/>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00" name="Google Shape;100;p10"/>
              <p:cNvSpPr/>
              <p:nvPr/>
            </p:nvSpPr>
            <p:spPr>
              <a:xfrm rot="10800000" flipH="1">
                <a:off x="0" y="492"/>
                <a:ext cx="2348100" cy="381600"/>
              </a:xfrm>
              <a:prstGeom prst="snip1Rect">
                <a:avLst>
                  <a:gd name="adj" fmla="val 50000"/>
                </a:avLst>
              </a:prstGeom>
              <a:solidFill>
                <a:srgbClr val="5A3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101" name="Google Shape;101;p10"/>
          <p:cNvSpPr txBox="1">
            <a:spLocks noGrp="1"/>
          </p:cNvSpPr>
          <p:nvPr>
            <p:ph type="subTitle" idx="1"/>
          </p:nvPr>
        </p:nvSpPr>
        <p:spPr>
          <a:xfrm>
            <a:off x="0" y="5416114"/>
            <a:ext cx="9147000" cy="5505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02" name="Google Shape;102;p10"/>
          <p:cNvSpPr txBox="1"/>
          <p:nvPr/>
        </p:nvSpPr>
        <p:spPr>
          <a:xfrm>
            <a:off x="1986150" y="1997675"/>
            <a:ext cx="4984200" cy="21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Carrera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103" name="Google Shape;103;p10"/>
          <p:cNvSpPr txBox="1">
            <a:spLocks noGrp="1"/>
          </p:cNvSpPr>
          <p:nvPr>
            <p:ph type="ctrTitle"/>
          </p:nvPr>
        </p:nvSpPr>
        <p:spPr>
          <a:xfrm>
            <a:off x="92375" y="0"/>
            <a:ext cx="8962200" cy="8073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ilmina - Repaso">
  <p:cSld name="Filmina - Repaso">
    <p:spTree>
      <p:nvGrpSpPr>
        <p:cNvPr id="1" name="Shape 104"/>
        <p:cNvGrpSpPr/>
        <p:nvPr/>
      </p:nvGrpSpPr>
      <p:grpSpPr>
        <a:xfrm>
          <a:off x="0" y="0"/>
          <a:ext cx="0" cy="0"/>
          <a:chOff x="0" y="0"/>
          <a:chExt cx="0" cy="0"/>
        </a:xfrm>
      </p:grpSpPr>
      <p:sp>
        <p:nvSpPr>
          <p:cNvPr id="105" name="Google Shape;105;p11"/>
          <p:cNvSpPr/>
          <p:nvPr/>
        </p:nvSpPr>
        <p:spPr>
          <a:xfrm>
            <a:off x="-25" y="6754950"/>
            <a:ext cx="9144000" cy="146100"/>
          </a:xfrm>
          <a:prstGeom prst="rect">
            <a:avLst/>
          </a:prstGeom>
          <a:solidFill>
            <a:srgbClr val="5A3A9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a:solidFill>
                <a:srgbClr val="FFFFFF"/>
              </a:solidFill>
            </a:endParaRPr>
          </a:p>
        </p:txBody>
      </p:sp>
      <p:sp>
        <p:nvSpPr>
          <p:cNvPr id="106" name="Google Shape;106;p11"/>
          <p:cNvSpPr/>
          <p:nvPr/>
        </p:nvSpPr>
        <p:spPr>
          <a:xfrm flipH="1">
            <a:off x="8440500" y="6615100"/>
            <a:ext cx="703500" cy="285900"/>
          </a:xfrm>
          <a:prstGeom prst="snip1Rect">
            <a:avLst>
              <a:gd name="adj" fmla="val 50000"/>
            </a:avLst>
          </a:prstGeom>
          <a:solidFill>
            <a:srgbClr val="5A3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a:solidFill>
                <a:srgbClr val="FFFFFF"/>
              </a:solidFill>
            </a:endParaRPr>
          </a:p>
        </p:txBody>
      </p:sp>
      <p:sp>
        <p:nvSpPr>
          <p:cNvPr id="107" name="Google Shape;107;p11"/>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
        <p:nvSpPr>
          <p:cNvPr id="108" name="Google Shape;108;p11"/>
          <p:cNvSpPr txBox="1">
            <a:spLocks noGrp="1"/>
          </p:cNvSpPr>
          <p:nvPr>
            <p:ph type="title"/>
          </p:nvPr>
        </p:nvSpPr>
        <p:spPr>
          <a:xfrm>
            <a:off x="628663" y="275700"/>
            <a:ext cx="7886700" cy="122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09" name="Google Shape;109;p11"/>
          <p:cNvGrpSpPr/>
          <p:nvPr/>
        </p:nvGrpSpPr>
        <p:grpSpPr>
          <a:xfrm>
            <a:off x="0" y="275"/>
            <a:ext cx="9143950" cy="480375"/>
            <a:chOff x="0" y="275"/>
            <a:chExt cx="9143950" cy="480375"/>
          </a:xfrm>
        </p:grpSpPr>
        <p:sp>
          <p:nvSpPr>
            <p:cNvPr id="110" name="Google Shape;110;p11"/>
            <p:cNvSpPr/>
            <p:nvPr/>
          </p:nvSpPr>
          <p:spPr>
            <a:xfrm>
              <a:off x="1026550" y="275"/>
              <a:ext cx="8117400" cy="242700"/>
            </a:xfrm>
            <a:prstGeom prst="rect">
              <a:avLst/>
            </a:prstGeom>
            <a:solidFill>
              <a:srgbClr val="5A3A92"/>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11" name="Google Shape;111;p11"/>
            <p:cNvSpPr/>
            <p:nvPr/>
          </p:nvSpPr>
          <p:spPr>
            <a:xfrm rot="10800000" flipH="1">
              <a:off x="0" y="350"/>
              <a:ext cx="1098000" cy="480300"/>
            </a:xfrm>
            <a:prstGeom prst="snip1Rect">
              <a:avLst>
                <a:gd name="adj" fmla="val 50000"/>
              </a:avLst>
            </a:prstGeom>
            <a:solidFill>
              <a:srgbClr val="5A3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sp>
        <p:nvSpPr>
          <p:cNvPr id="112" name="Google Shape;112;p11"/>
          <p:cNvSpPr txBox="1"/>
          <p:nvPr/>
        </p:nvSpPr>
        <p:spPr>
          <a:xfrm>
            <a:off x="60525" y="34600"/>
            <a:ext cx="916500" cy="43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
        <p:nvSpPr>
          <p:cNvPr id="113" name="Google Shape;113;p11"/>
          <p:cNvSpPr txBox="1">
            <a:spLocks noGrp="1"/>
          </p:cNvSpPr>
          <p:nvPr>
            <p:ph type="body" idx="1"/>
          </p:nvPr>
        </p:nvSpPr>
        <p:spPr>
          <a:xfrm>
            <a:off x="628650" y="1530725"/>
            <a:ext cx="7886700" cy="49809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jp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flipH="1">
            <a:off x="8440500" y="6615100"/>
            <a:ext cx="703500" cy="285900"/>
          </a:xfrm>
          <a:prstGeom prst="snip1Rect">
            <a:avLst>
              <a:gd name="adj" fmla="val 50000"/>
            </a:avLst>
          </a:prstGeom>
          <a:solidFill>
            <a:srgbClr val="0195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sp>
        <p:nvSpPr>
          <p:cNvPr id="7" name="Google Shape;7;p1"/>
          <p:cNvSpPr txBox="1">
            <a:spLocks noGrp="1"/>
          </p:cNvSpPr>
          <p:nvPr>
            <p:ph type="title"/>
          </p:nvPr>
        </p:nvSpPr>
        <p:spPr>
          <a:xfrm>
            <a:off x="628638" y="179400"/>
            <a:ext cx="7886700" cy="1310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628650" y="1362727"/>
            <a:ext cx="7886700" cy="51489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 name="Google Shape;9;p1" descr="logos 111MIL-01.JPG"/>
          <p:cNvPicPr preferRelativeResize="0"/>
          <p:nvPr/>
        </p:nvPicPr>
        <p:blipFill rotWithShape="1">
          <a:blip r:embed="rId48">
            <a:alphaModFix/>
          </a:blip>
          <a:srcRect l="86163"/>
          <a:stretch/>
        </p:blipFill>
        <p:spPr>
          <a:xfrm>
            <a:off x="0" y="6754225"/>
            <a:ext cx="9143974" cy="146775"/>
          </a:xfrm>
          <a:prstGeom prst="rect">
            <a:avLst/>
          </a:prstGeom>
          <a:noFill/>
          <a:ln>
            <a:noFill/>
          </a:ln>
        </p:spPr>
      </p:pic>
      <p:sp>
        <p:nvSpPr>
          <p:cNvPr id="10" name="Google Shape;10;p1"/>
          <p:cNvSpPr txBox="1">
            <a:spLocks noGrp="1"/>
          </p:cNvSpPr>
          <p:nvPr>
            <p:ph type="sldNum" idx="12"/>
          </p:nvPr>
        </p:nvSpPr>
        <p:spPr>
          <a:xfrm>
            <a:off x="8587620" y="6575425"/>
            <a:ext cx="5565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Arial"/>
                <a:ea typeface="Arial"/>
                <a:cs typeface="Arial"/>
                <a:sym typeface="Arial"/>
              </a:defRPr>
            </a:lvl1pPr>
            <a:lvl2pPr marL="0" marR="0" lvl="1" indent="0" algn="r" rtl="0">
              <a:spcBef>
                <a:spcPts val="0"/>
              </a:spcBef>
              <a:buNone/>
              <a:defRPr sz="1200" b="0" i="0" u="none" strike="noStrike" cap="none">
                <a:solidFill>
                  <a:schemeClr val="lt1"/>
                </a:solidFill>
                <a:latin typeface="Arial"/>
                <a:ea typeface="Arial"/>
                <a:cs typeface="Arial"/>
                <a:sym typeface="Arial"/>
              </a:defRPr>
            </a:lvl2pPr>
            <a:lvl3pPr marL="0" marR="0" lvl="2" indent="0" algn="r" rtl="0">
              <a:spcBef>
                <a:spcPts val="0"/>
              </a:spcBef>
              <a:buNone/>
              <a:defRPr sz="1200" b="0" i="0" u="none" strike="noStrike" cap="none">
                <a:solidFill>
                  <a:schemeClr val="lt1"/>
                </a:solidFill>
                <a:latin typeface="Arial"/>
                <a:ea typeface="Arial"/>
                <a:cs typeface="Arial"/>
                <a:sym typeface="Arial"/>
              </a:defRPr>
            </a:lvl3pPr>
            <a:lvl4pPr marL="0" marR="0" lvl="3" indent="0" algn="r" rtl="0">
              <a:spcBef>
                <a:spcPts val="0"/>
              </a:spcBef>
              <a:buNone/>
              <a:defRPr sz="1200" b="0" i="0" u="none" strike="noStrike" cap="none">
                <a:solidFill>
                  <a:schemeClr val="lt1"/>
                </a:solidFill>
                <a:latin typeface="Arial"/>
                <a:ea typeface="Arial"/>
                <a:cs typeface="Arial"/>
                <a:sym typeface="Arial"/>
              </a:defRPr>
            </a:lvl4pPr>
            <a:lvl5pPr marL="0" marR="0" lvl="4" indent="0" algn="r" rtl="0">
              <a:spcBef>
                <a:spcPts val="0"/>
              </a:spcBef>
              <a:buNone/>
              <a:defRPr sz="1200" b="0" i="0" u="none" strike="noStrike" cap="none">
                <a:solidFill>
                  <a:schemeClr val="lt1"/>
                </a:solidFill>
                <a:latin typeface="Arial"/>
                <a:ea typeface="Arial"/>
                <a:cs typeface="Arial"/>
                <a:sym typeface="Arial"/>
              </a:defRPr>
            </a:lvl5pPr>
            <a:lvl6pPr marL="0" marR="0" lvl="5" indent="0" algn="r" rtl="0">
              <a:spcBef>
                <a:spcPts val="0"/>
              </a:spcBef>
              <a:buNone/>
              <a:defRPr sz="1200" b="0" i="0" u="none" strike="noStrike" cap="none">
                <a:solidFill>
                  <a:schemeClr val="lt1"/>
                </a:solidFill>
                <a:latin typeface="Arial"/>
                <a:ea typeface="Arial"/>
                <a:cs typeface="Arial"/>
                <a:sym typeface="Arial"/>
              </a:defRPr>
            </a:lvl6pPr>
            <a:lvl7pPr marL="0" marR="0" lvl="6" indent="0" algn="r" rtl="0">
              <a:spcBef>
                <a:spcPts val="0"/>
              </a:spcBef>
              <a:buNone/>
              <a:defRPr sz="1200" b="0" i="0" u="none" strike="noStrike" cap="none">
                <a:solidFill>
                  <a:schemeClr val="lt1"/>
                </a:solidFill>
                <a:latin typeface="Arial"/>
                <a:ea typeface="Arial"/>
                <a:cs typeface="Arial"/>
                <a:sym typeface="Arial"/>
              </a:defRPr>
            </a:lvl7pPr>
            <a:lvl8pPr marL="0" marR="0" lvl="7" indent="0" algn="r" rtl="0">
              <a:spcBef>
                <a:spcPts val="0"/>
              </a:spcBef>
              <a:buNone/>
              <a:defRPr sz="1200" b="0" i="0" u="none" strike="noStrike" cap="none">
                <a:solidFill>
                  <a:schemeClr val="lt1"/>
                </a:solidFill>
                <a:latin typeface="Arial"/>
                <a:ea typeface="Arial"/>
                <a:cs typeface="Arial"/>
                <a:sym typeface="Arial"/>
              </a:defRPr>
            </a:lvl8pPr>
            <a:lvl9pPr marL="0" marR="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grpSp>
        <p:nvGrpSpPr>
          <p:cNvPr id="11" name="Google Shape;11;p1"/>
          <p:cNvGrpSpPr/>
          <p:nvPr/>
        </p:nvGrpSpPr>
        <p:grpSpPr>
          <a:xfrm>
            <a:off x="0" y="275"/>
            <a:ext cx="9143950" cy="480375"/>
            <a:chOff x="0" y="275"/>
            <a:chExt cx="9143950" cy="480375"/>
          </a:xfrm>
        </p:grpSpPr>
        <p:sp>
          <p:nvSpPr>
            <p:cNvPr id="12" name="Google Shape;12;p1"/>
            <p:cNvSpPr/>
            <p:nvPr/>
          </p:nvSpPr>
          <p:spPr>
            <a:xfrm>
              <a:off x="1026550" y="275"/>
              <a:ext cx="8117400" cy="242700"/>
            </a:xfrm>
            <a:prstGeom prst="rect">
              <a:avLst/>
            </a:prstGeom>
            <a:solidFill>
              <a:srgbClr val="0195D6"/>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3" name="Google Shape;13;p1"/>
            <p:cNvSpPr/>
            <p:nvPr/>
          </p:nvSpPr>
          <p:spPr>
            <a:xfrm rot="10800000" flipH="1">
              <a:off x="0" y="350"/>
              <a:ext cx="1098000" cy="480300"/>
            </a:xfrm>
            <a:prstGeom prst="snip1Rect">
              <a:avLst>
                <a:gd name="adj" fmla="val 50000"/>
              </a:avLst>
            </a:prstGeom>
            <a:solidFill>
              <a:srgbClr val="0195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0"/>
          <p:cNvSpPr txBox="1">
            <a:spLocks noGrp="1"/>
          </p:cNvSpPr>
          <p:nvPr>
            <p:ph type="ctrTitle"/>
          </p:nvPr>
        </p:nvSpPr>
        <p:spPr>
          <a:xfrm>
            <a:off x="92375" y="0"/>
            <a:ext cx="8962200" cy="8073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800"/>
              <a:buFont typeface="Arial"/>
              <a:buNone/>
            </a:pPr>
            <a:r>
              <a:rPr lang="en"/>
              <a:t>Back End</a:t>
            </a:r>
            <a:endParaRPr/>
          </a:p>
        </p:txBody>
      </p:sp>
      <p:sp>
        <p:nvSpPr>
          <p:cNvPr id="461" name="Google Shape;461;p50"/>
          <p:cNvSpPr txBox="1">
            <a:spLocks noGrp="1"/>
          </p:cNvSpPr>
          <p:nvPr>
            <p:ph type="subTitle" idx="1"/>
          </p:nvPr>
        </p:nvSpPr>
        <p:spPr>
          <a:xfrm>
            <a:off x="0" y="5416114"/>
            <a:ext cx="9147000" cy="5505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3200"/>
              <a:buNone/>
            </a:pPr>
            <a:r>
              <a:rPr lang="en" dirty="0" smtClean="0"/>
              <a:t>ERROR HANDLING</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2"/>
          <p:cNvSpPr txBox="1">
            <a:spLocks noGrp="1"/>
          </p:cNvSpPr>
          <p:nvPr>
            <p:ph type="title"/>
          </p:nvPr>
        </p:nvSpPr>
        <p:spPr>
          <a:xfrm>
            <a:off x="628675" y="428100"/>
            <a:ext cx="7886700" cy="44377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1100"/>
              <a:buFont typeface="Arial"/>
              <a:buNone/>
            </a:pPr>
            <a:r>
              <a:rPr lang="en" sz="3300" b="1" dirty="0" smtClean="0"/>
              <a:t>Controllers Best Practices</a:t>
            </a:r>
            <a:endParaRPr sz="3300" b="1" dirty="0"/>
          </a:p>
        </p:txBody>
      </p:sp>
      <p:sp>
        <p:nvSpPr>
          <p:cNvPr id="473" name="Google Shape;473;p52"/>
          <p:cNvSpPr txBox="1">
            <a:spLocks noGrp="1"/>
          </p:cNvSpPr>
          <p:nvPr>
            <p:ph type="body" idx="1"/>
          </p:nvPr>
        </p:nvSpPr>
        <p:spPr>
          <a:xfrm>
            <a:off x="70884" y="1304867"/>
            <a:ext cx="9002232" cy="1899683"/>
          </a:xfrm>
          <a:prstGeom prst="rect">
            <a:avLst/>
          </a:prstGeom>
        </p:spPr>
        <p:txBody>
          <a:bodyPr spcFirstLastPara="1" wrap="square" lIns="91425" tIns="45700" rIns="91425" bIns="45700" anchor="t" anchorCtr="0">
            <a:noAutofit/>
          </a:bodyPr>
          <a:lstStyle/>
          <a:p>
            <a:pPr marL="114300" indent="0">
              <a:buNone/>
            </a:pPr>
            <a:r>
              <a:rPr lang="es-ES" sz="1800" dirty="0" smtClean="0"/>
              <a:t>Hasta aquí hemos visto que con los decoradores </a:t>
            </a:r>
            <a:r>
              <a:rPr lang="es-ES" sz="1800" b="1" dirty="0" smtClean="0"/>
              <a:t>@Res </a:t>
            </a:r>
            <a:r>
              <a:rPr lang="es-ES" sz="1800" dirty="0" smtClean="0"/>
              <a:t>y </a:t>
            </a:r>
            <a:r>
              <a:rPr lang="es-ES" sz="1800" b="1" dirty="0" smtClean="0"/>
              <a:t>@</a:t>
            </a:r>
            <a:r>
              <a:rPr lang="es-ES" sz="1800" b="1" dirty="0" err="1" smtClean="0"/>
              <a:t>HttpStatus</a:t>
            </a:r>
            <a:r>
              <a:rPr lang="es-ES" sz="1800" b="1" dirty="0" smtClean="0"/>
              <a:t> </a:t>
            </a:r>
            <a:r>
              <a:rPr lang="es-ES" sz="1800" dirty="0" smtClean="0"/>
              <a:t>más el </a:t>
            </a:r>
            <a:r>
              <a:rPr lang="es-ES" sz="1800" i="1" dirty="0" err="1" smtClean="0"/>
              <a:t>enum</a:t>
            </a:r>
            <a:r>
              <a:rPr lang="es-ES" sz="1800" i="1" dirty="0" smtClean="0"/>
              <a:t> </a:t>
            </a:r>
            <a:r>
              <a:rPr lang="es-ES" sz="1800" b="1" dirty="0" err="1" smtClean="0"/>
              <a:t>HttpCode</a:t>
            </a:r>
            <a:r>
              <a:rPr lang="es-ES" sz="1800" dirty="0" smtClean="0"/>
              <a:t> podemos componer respuestas acorde al resultado de una petición. Pero el código que hemos generado no es del todo correcto. Bueno, sí lo es porque funciona, pero no cumple un estándar de la industria: </a:t>
            </a:r>
          </a:p>
          <a:p>
            <a:pPr marL="114300" indent="0">
              <a:buNone/>
            </a:pPr>
            <a:r>
              <a:rPr lang="es-ES" sz="1800" i="1" dirty="0" smtClean="0">
                <a:solidFill>
                  <a:srgbClr val="FF0000"/>
                </a:solidFill>
                <a:latin typeface="Bookman Old Style" panose="02050604050505020204" pitchFamily="18" charset="0"/>
              </a:rPr>
              <a:t>Los </a:t>
            </a:r>
            <a:r>
              <a:rPr lang="es-ES" sz="1800" b="1" i="1" dirty="0" smtClean="0">
                <a:solidFill>
                  <a:srgbClr val="FF0000"/>
                </a:solidFill>
                <a:latin typeface="Bookman Old Style" panose="02050604050505020204" pitchFamily="18" charset="0"/>
              </a:rPr>
              <a:t>controladores </a:t>
            </a:r>
            <a:r>
              <a:rPr lang="es-ES" sz="1800" i="1" dirty="0" smtClean="0">
                <a:solidFill>
                  <a:srgbClr val="FF0000"/>
                </a:solidFill>
                <a:latin typeface="Bookman Old Style" panose="02050604050505020204" pitchFamily="18" charset="0"/>
              </a:rPr>
              <a:t>deberían tener la </a:t>
            </a:r>
            <a:r>
              <a:rPr lang="es-ES" sz="1800" b="1" i="1" dirty="0" smtClean="0">
                <a:solidFill>
                  <a:srgbClr val="FF0000"/>
                </a:solidFill>
                <a:latin typeface="Bookman Old Style" panose="02050604050505020204" pitchFamily="18" charset="0"/>
              </a:rPr>
              <a:t>menor </a:t>
            </a:r>
            <a:r>
              <a:rPr lang="es-ES" sz="1800" i="1" dirty="0" smtClean="0">
                <a:solidFill>
                  <a:srgbClr val="FF0000"/>
                </a:solidFill>
                <a:latin typeface="Bookman Old Style" panose="02050604050505020204" pitchFamily="18" charset="0"/>
              </a:rPr>
              <a:t>cantidad de </a:t>
            </a:r>
            <a:r>
              <a:rPr lang="es-ES" sz="1800" b="1" i="1" dirty="0" smtClean="0">
                <a:solidFill>
                  <a:srgbClr val="FF0000"/>
                </a:solidFill>
                <a:latin typeface="Bookman Old Style" panose="02050604050505020204" pitchFamily="18" charset="0"/>
              </a:rPr>
              <a:t>código </a:t>
            </a:r>
            <a:r>
              <a:rPr lang="es-ES" sz="1800" i="1" dirty="0" smtClean="0">
                <a:solidFill>
                  <a:srgbClr val="FF0000"/>
                </a:solidFill>
                <a:latin typeface="Bookman Old Style" panose="02050604050505020204" pitchFamily="18" charset="0"/>
              </a:rPr>
              <a:t>posible y delegar la </a:t>
            </a:r>
            <a:r>
              <a:rPr lang="es-ES" sz="1800" b="1" i="1" dirty="0" smtClean="0">
                <a:solidFill>
                  <a:srgbClr val="FF0000"/>
                </a:solidFill>
                <a:latin typeface="Bookman Old Style" panose="02050604050505020204" pitchFamily="18" charset="0"/>
              </a:rPr>
              <a:t>lógica de negocios </a:t>
            </a:r>
            <a:r>
              <a:rPr lang="es-ES" sz="1800" i="1" dirty="0" smtClean="0">
                <a:solidFill>
                  <a:srgbClr val="FF0000"/>
                </a:solidFill>
                <a:latin typeface="Bookman Old Style" panose="02050604050505020204" pitchFamily="18" charset="0"/>
              </a:rPr>
              <a:t>a los </a:t>
            </a:r>
            <a:r>
              <a:rPr lang="es-ES" sz="1800" b="1" i="1" dirty="0" smtClean="0">
                <a:solidFill>
                  <a:srgbClr val="FF0000"/>
                </a:solidFill>
                <a:latin typeface="Bookman Old Style" panose="02050604050505020204" pitchFamily="18" charset="0"/>
              </a:rPr>
              <a:t>servicios</a:t>
            </a:r>
          </a:p>
          <a:p>
            <a:pPr marL="114300" indent="0">
              <a:buNone/>
            </a:pPr>
            <a:endParaRPr lang="es-ES" sz="1800" dirty="0" smtClean="0"/>
          </a:p>
          <a:p>
            <a:pPr marL="114300" indent="0">
              <a:buNone/>
            </a:pPr>
            <a:endParaRPr lang="es-ES" sz="1800" b="1" i="1" dirty="0" smtClean="0"/>
          </a:p>
        </p:txBody>
      </p:sp>
      <p:sp>
        <p:nvSpPr>
          <p:cNvPr id="2" name="Rectángulo 1"/>
          <p:cNvSpPr/>
          <p:nvPr/>
        </p:nvSpPr>
        <p:spPr>
          <a:xfrm>
            <a:off x="7088" y="3637547"/>
            <a:ext cx="9144000" cy="246221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Get</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':id'</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569CD6"/>
                </a:solidFill>
                <a:latin typeface="Consolas" panose="020B0609020204030204" pitchFamily="49" charset="0"/>
              </a:rPr>
              <a:t>async</a:t>
            </a:r>
            <a:r>
              <a:rPr lang="en-US" dirty="0">
                <a:solidFill>
                  <a:srgbClr val="CCCCCC"/>
                </a:solidFill>
                <a:latin typeface="Consolas" panose="020B0609020204030204" pitchFamily="49" charset="0"/>
              </a:rPr>
              <a:t> </a:t>
            </a:r>
            <a:r>
              <a:rPr lang="en-US" dirty="0" err="1">
                <a:solidFill>
                  <a:srgbClr val="DCDCAA"/>
                </a:solidFill>
                <a:latin typeface="Consolas" panose="020B0609020204030204" pitchFamily="49" charset="0"/>
              </a:rPr>
              <a:t>getTrackById</a:t>
            </a:r>
            <a:r>
              <a:rPr lang="en-US" dirty="0">
                <a:solidFill>
                  <a:srgbClr val="CCCCCC"/>
                </a:solidFill>
                <a:latin typeface="Consolas" panose="020B0609020204030204" pitchFamily="49" charset="0"/>
              </a:rPr>
              <a:t>(@</a:t>
            </a:r>
            <a:r>
              <a:rPr lang="en-US" dirty="0">
                <a:solidFill>
                  <a:srgbClr val="DCDCAA"/>
                </a:solidFill>
                <a:latin typeface="Consolas" panose="020B0609020204030204" pitchFamily="49" charset="0"/>
              </a:rPr>
              <a:t>Res</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response</a:t>
            </a:r>
            <a:r>
              <a:rPr lang="en-US" dirty="0">
                <a:solidFill>
                  <a:srgbClr val="CCCCCC"/>
                </a:solidFill>
                <a:latin typeface="Consolas" panose="020B0609020204030204" pitchFamily="49" charset="0"/>
              </a:rPr>
              <a:t>, @</a:t>
            </a:r>
            <a:r>
              <a:rPr lang="en-US" dirty="0" err="1">
                <a:solidFill>
                  <a:srgbClr val="DCDCAA"/>
                </a:solidFill>
                <a:latin typeface="Consolas" panose="020B0609020204030204" pitchFamily="49" charset="0"/>
              </a:rPr>
              <a:t>Param</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'id'</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id</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4EC9B0"/>
                </a:solidFill>
                <a:latin typeface="Consolas" panose="020B0609020204030204" pitchFamily="49" charset="0"/>
              </a:rPr>
              <a:t>number</a:t>
            </a:r>
            <a:r>
              <a:rPr lang="en-US" dirty="0">
                <a:solidFill>
                  <a:srgbClr val="CCCCCC"/>
                </a:solidFill>
                <a:latin typeface="Consolas" panose="020B0609020204030204" pitchFamily="49" charset="0"/>
              </a:rPr>
              <a:t>)</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4EC9B0"/>
                </a:solidFill>
                <a:latin typeface="Consolas" panose="020B0609020204030204" pitchFamily="49" charset="0"/>
              </a:rPr>
              <a:t>Promise</a:t>
            </a:r>
            <a:r>
              <a:rPr lang="en-US" dirty="0">
                <a:solidFill>
                  <a:srgbClr val="CCCCCC"/>
                </a:solidFill>
                <a:latin typeface="Consolas" panose="020B0609020204030204" pitchFamily="49" charset="0"/>
              </a:rPr>
              <a:t>&lt;</a:t>
            </a:r>
            <a:r>
              <a:rPr lang="en-US" dirty="0">
                <a:solidFill>
                  <a:srgbClr val="4EC9B0"/>
                </a:solidFill>
                <a:latin typeface="Consolas" panose="020B0609020204030204" pitchFamily="49" charset="0"/>
              </a:rPr>
              <a:t>any</a:t>
            </a:r>
            <a:r>
              <a:rPr lang="en-US" dirty="0">
                <a:solidFill>
                  <a:srgbClr val="CCCCCC"/>
                </a:solidFill>
                <a:latin typeface="Consolas" panose="020B0609020204030204" pitchFamily="49" charset="0"/>
              </a:rPr>
              <a:t>&gt; {</a:t>
            </a:r>
          </a:p>
          <a:p>
            <a:r>
              <a:rPr lang="en-US" dirty="0">
                <a:solidFill>
                  <a:srgbClr val="CCCCCC"/>
                </a:solidFill>
                <a:latin typeface="Consolas" panose="020B0609020204030204" pitchFamily="49" charset="0"/>
              </a:rPr>
              <a:t>    </a:t>
            </a:r>
            <a:r>
              <a:rPr lang="en-US" dirty="0" err="1">
                <a:solidFill>
                  <a:srgbClr val="569CD6"/>
                </a:solidFill>
                <a:latin typeface="Consolas" panose="020B0609020204030204" pitchFamily="49" charset="0"/>
              </a:rPr>
              <a:t>const</a:t>
            </a:r>
            <a:r>
              <a:rPr lang="en-US" dirty="0">
                <a:solidFill>
                  <a:srgbClr val="CCCCCC"/>
                </a:solidFill>
                <a:latin typeface="Consolas" panose="020B0609020204030204" pitchFamily="49" charset="0"/>
              </a:rPr>
              <a:t> </a:t>
            </a:r>
            <a:r>
              <a:rPr lang="en-US" dirty="0" err="1">
                <a:solidFill>
                  <a:srgbClr val="4FC1FF"/>
                </a:solidFill>
                <a:latin typeface="Consolas" panose="020B0609020204030204" pitchFamily="49" charset="0"/>
              </a:rPr>
              <a:t>responseFromService</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await</a:t>
            </a:r>
            <a:r>
              <a:rPr lang="en-US" dirty="0">
                <a:solidFill>
                  <a:srgbClr val="CCCCCC"/>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CCCCCC"/>
                </a:solidFill>
                <a:latin typeface="Consolas" panose="020B0609020204030204" pitchFamily="49" charset="0"/>
              </a:rPr>
              <a:t>.</a:t>
            </a:r>
            <a:r>
              <a:rPr lang="en-US" dirty="0" err="1">
                <a:solidFill>
                  <a:srgbClr val="4FC1FF"/>
                </a:solidFill>
                <a:latin typeface="Consolas" panose="020B0609020204030204" pitchFamily="49" charset="0"/>
              </a:rPr>
              <a:t>trackService</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getTrackById</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id</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if</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Object</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keys</a:t>
            </a:r>
            <a:r>
              <a:rPr lang="en-US" dirty="0">
                <a:solidFill>
                  <a:srgbClr val="CCCCCC"/>
                </a:solidFill>
                <a:latin typeface="Consolas" panose="020B0609020204030204" pitchFamily="49" charset="0"/>
              </a:rPr>
              <a:t>(</a:t>
            </a:r>
            <a:r>
              <a:rPr lang="en-US" dirty="0" err="1">
                <a:solidFill>
                  <a:srgbClr val="4FC1FF"/>
                </a:solidFill>
                <a:latin typeface="Consolas" panose="020B0609020204030204" pitchFamily="49" charset="0"/>
              </a:rPr>
              <a:t>responseFromService</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length</a:t>
            </a:r>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response</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status</a:t>
            </a:r>
            <a:r>
              <a:rPr lang="en-US" dirty="0">
                <a:solidFill>
                  <a:srgbClr val="CCCCCC"/>
                </a:solidFill>
                <a:latin typeface="Consolas" panose="020B0609020204030204" pitchFamily="49" charset="0"/>
              </a:rPr>
              <a:t>(</a:t>
            </a:r>
            <a:r>
              <a:rPr lang="en-US" dirty="0" err="1">
                <a:solidFill>
                  <a:srgbClr val="4EC9B0"/>
                </a:solidFill>
                <a:latin typeface="Consolas" panose="020B0609020204030204" pitchFamily="49" charset="0"/>
              </a:rPr>
              <a:t>HttpStatus</a:t>
            </a:r>
            <a:r>
              <a:rPr lang="en-US" dirty="0" err="1">
                <a:solidFill>
                  <a:srgbClr val="CCCCCC"/>
                </a:solidFill>
                <a:latin typeface="Consolas" panose="020B0609020204030204" pitchFamily="49" charset="0"/>
              </a:rPr>
              <a:t>.</a:t>
            </a:r>
            <a:r>
              <a:rPr lang="en-US" dirty="0" err="1">
                <a:solidFill>
                  <a:srgbClr val="4FC1FF"/>
                </a:solidFill>
                <a:latin typeface="Consolas" panose="020B0609020204030204" pitchFamily="49" charset="0"/>
              </a:rPr>
              <a:t>OK</a:t>
            </a:r>
            <a:r>
              <a:rPr lang="en-US" dirty="0">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json</a:t>
            </a:r>
            <a:r>
              <a:rPr lang="en-US" dirty="0">
                <a:solidFill>
                  <a:srgbClr val="CCCCCC"/>
                </a:solidFill>
                <a:latin typeface="Consolas" panose="020B0609020204030204" pitchFamily="49" charset="0"/>
              </a:rPr>
              <a:t>(</a:t>
            </a:r>
            <a:r>
              <a:rPr lang="en-US" dirty="0" err="1">
                <a:solidFill>
                  <a:srgbClr val="4FC1FF"/>
                </a:solidFill>
                <a:latin typeface="Consolas" panose="020B0609020204030204" pitchFamily="49" charset="0"/>
              </a:rPr>
              <a:t>responseFromService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 </a:t>
            </a:r>
            <a:r>
              <a:rPr lang="en-US" dirty="0">
                <a:solidFill>
                  <a:srgbClr val="C586C0"/>
                </a:solidFill>
                <a:latin typeface="Consolas" panose="020B0609020204030204" pitchFamily="49" charset="0"/>
              </a:rPr>
              <a:t>else</a:t>
            </a:r>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response</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status</a:t>
            </a:r>
            <a:r>
              <a:rPr lang="en-US" dirty="0">
                <a:solidFill>
                  <a:srgbClr val="CCCCCC"/>
                </a:solidFill>
                <a:latin typeface="Consolas" panose="020B0609020204030204" pitchFamily="49" charset="0"/>
              </a:rPr>
              <a:t>(</a:t>
            </a:r>
            <a:r>
              <a:rPr lang="en-US" dirty="0" err="1">
                <a:solidFill>
                  <a:srgbClr val="4EC9B0"/>
                </a:solidFill>
                <a:latin typeface="Consolas" panose="020B0609020204030204" pitchFamily="49" charset="0"/>
              </a:rPr>
              <a:t>HttpStatus</a:t>
            </a:r>
            <a:r>
              <a:rPr lang="en-US" dirty="0" err="1">
                <a:solidFill>
                  <a:srgbClr val="CCCCCC"/>
                </a:solidFill>
                <a:latin typeface="Consolas" panose="020B0609020204030204" pitchFamily="49" charset="0"/>
              </a:rPr>
              <a:t>.</a:t>
            </a:r>
            <a:r>
              <a:rPr lang="en-US" dirty="0" err="1">
                <a:solidFill>
                  <a:srgbClr val="4FC1FF"/>
                </a:solidFill>
                <a:latin typeface="Consolas" panose="020B0609020204030204" pitchFamily="49" charset="0"/>
              </a:rPr>
              <a:t>NOT_FOUND</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DCDCAA"/>
                </a:solidFill>
                <a:latin typeface="Consolas" panose="020B0609020204030204" pitchFamily="49" charset="0"/>
              </a:rPr>
              <a:t>json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error:</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'track no </a:t>
            </a:r>
            <a:r>
              <a:rPr lang="en-US" dirty="0" err="1">
                <a:solidFill>
                  <a:srgbClr val="CE9178"/>
                </a:solidFill>
                <a:latin typeface="Consolas" panose="020B0609020204030204" pitchFamily="49" charset="0"/>
              </a:rPr>
              <a:t>existe</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0" y="1326116"/>
            <a:ext cx="9144001" cy="5067596"/>
          </a:xfrm>
        </p:spPr>
        <p:txBody>
          <a:bodyPr/>
          <a:lstStyle/>
          <a:p>
            <a:pPr marL="114300" indent="0">
              <a:buNone/>
            </a:pPr>
            <a:r>
              <a:rPr lang="es-ES" sz="2000" dirty="0" smtClean="0"/>
              <a:t>Acabamos de ver que el controlador maneja la lógica para dar una u otra respuesta, dependiendo de si el </a:t>
            </a:r>
            <a:r>
              <a:rPr lang="es-ES" sz="2000" dirty="0" err="1" smtClean="0"/>
              <a:t>track</a:t>
            </a:r>
            <a:r>
              <a:rPr lang="es-ES" sz="2000" dirty="0" smtClean="0"/>
              <a:t> buscado está o no en la base de datos.</a:t>
            </a:r>
          </a:p>
          <a:p>
            <a:pPr marL="114300" indent="0">
              <a:buNone/>
            </a:pPr>
            <a:r>
              <a:rPr lang="es-ES" sz="2000" dirty="0" smtClean="0"/>
              <a:t>Vamos a delegar esa lógica al servicio </a:t>
            </a:r>
            <a:r>
              <a:rPr lang="es-ES" sz="2000" b="1" dirty="0" err="1" smtClean="0"/>
              <a:t>getTrackById</a:t>
            </a:r>
            <a:r>
              <a:rPr lang="es-ES" sz="2000" b="1" dirty="0" smtClean="0"/>
              <a:t>()</a:t>
            </a:r>
            <a:r>
              <a:rPr lang="es-ES" sz="2000" dirty="0" smtClean="0"/>
              <a:t> y así lograremos:</a:t>
            </a:r>
          </a:p>
          <a:p>
            <a:pPr marL="571500" indent="-457200" algn="just">
              <a:buFont typeface="+mj-lt"/>
              <a:buAutoNum type="arabicPeriod"/>
            </a:pPr>
            <a:endParaRPr lang="es-ES" sz="2000" dirty="0" smtClean="0"/>
          </a:p>
          <a:p>
            <a:pPr marL="571500" indent="-457200" algn="just">
              <a:buFont typeface="+mj-lt"/>
              <a:buAutoNum type="arabicPeriod"/>
            </a:pPr>
            <a:r>
              <a:rPr lang="es-ES" sz="2000" b="1" dirty="0" smtClean="0"/>
              <a:t>Mayor abstracción en el controlador</a:t>
            </a:r>
          </a:p>
          <a:p>
            <a:pPr marL="571500" indent="-457200" algn="just">
              <a:buFont typeface="+mj-lt"/>
              <a:buAutoNum type="arabicPeriod"/>
            </a:pPr>
            <a:r>
              <a:rPr lang="es-ES" sz="2000" b="1" dirty="0" smtClean="0"/>
              <a:t>Mejor encapsulamiento en el servicio</a:t>
            </a:r>
          </a:p>
          <a:p>
            <a:pPr marL="571500" indent="-457200" algn="just">
              <a:buFont typeface="+mj-lt"/>
              <a:buAutoNum type="arabicPeriod"/>
            </a:pPr>
            <a:endParaRPr lang="es-ES" sz="2000" b="1" dirty="0" smtClean="0"/>
          </a:p>
          <a:p>
            <a:pPr marL="114300" indent="0">
              <a:buNone/>
            </a:pPr>
            <a:r>
              <a:rPr lang="es-ES" sz="2000" dirty="0" smtClean="0"/>
              <a:t>Podríamos hacerlo “a mano”, tal como hicimos en el controlador, pero resulta que </a:t>
            </a:r>
            <a:r>
              <a:rPr lang="es-ES" sz="2000" dirty="0" err="1" smtClean="0"/>
              <a:t>Nest</a:t>
            </a:r>
            <a:r>
              <a:rPr lang="es-ES" sz="2000" dirty="0" smtClean="0"/>
              <a:t> JS nos ofrece </a:t>
            </a:r>
            <a:r>
              <a:rPr lang="es-ES" sz="1800" dirty="0" smtClean="0"/>
              <a:t>una </a:t>
            </a:r>
            <a:r>
              <a:rPr lang="es-ES" sz="1800" dirty="0"/>
              <a:t>cantidad de </a:t>
            </a:r>
            <a:r>
              <a:rPr lang="es-ES" sz="1800" b="1" dirty="0"/>
              <a:t>excepciones útiles para devolver errores</a:t>
            </a:r>
            <a:r>
              <a:rPr lang="es-ES" sz="1800" dirty="0"/>
              <a:t> </a:t>
            </a:r>
            <a:r>
              <a:rPr lang="es-ES" sz="1800" dirty="0" smtClean="0"/>
              <a:t>pre configurados (</a:t>
            </a:r>
            <a:r>
              <a:rPr lang="es-ES" sz="1800" b="1" dirty="0" err="1" smtClean="0"/>
              <a:t>BadRequestException</a:t>
            </a:r>
            <a:r>
              <a:rPr lang="es-ES" sz="1800" dirty="0"/>
              <a:t>, </a:t>
            </a:r>
            <a:r>
              <a:rPr lang="es-ES" sz="1800" b="1" dirty="0" err="1" smtClean="0"/>
              <a:t>NotFoundException</a:t>
            </a:r>
            <a:r>
              <a:rPr lang="es-ES" sz="1800" dirty="0" smtClean="0"/>
              <a:t>, </a:t>
            </a:r>
            <a:r>
              <a:rPr lang="es-ES" sz="1800" b="1" dirty="0" err="1" smtClean="0"/>
              <a:t>ForbiddenException</a:t>
            </a:r>
            <a:r>
              <a:rPr lang="es-ES" sz="1800" dirty="0" smtClean="0"/>
              <a:t>, etc.)</a:t>
            </a:r>
          </a:p>
          <a:p>
            <a:pPr marL="114300" indent="0">
              <a:buNone/>
            </a:pPr>
            <a:r>
              <a:rPr lang="es-ES" sz="1800" dirty="0" smtClean="0"/>
              <a:t>Nosotros podemos </a:t>
            </a:r>
            <a:r>
              <a:rPr lang="es-ES" sz="1800" dirty="0"/>
              <a:t>levantar estas excepciones en cualquier </a:t>
            </a:r>
            <a:r>
              <a:rPr lang="es-ES" sz="1800" dirty="0" smtClean="0"/>
              <a:t>clase </a:t>
            </a:r>
            <a:r>
              <a:rPr lang="es-ES" sz="1800" dirty="0"/>
              <a:t>por la que pase el flujo de ejecución en una solicitud. </a:t>
            </a:r>
            <a:endParaRPr lang="es-ES" sz="1800" dirty="0" smtClean="0"/>
          </a:p>
          <a:p>
            <a:pPr marL="114300" indent="0">
              <a:buNone/>
            </a:pPr>
            <a:r>
              <a:rPr lang="es-ES" sz="1800" dirty="0" smtClean="0"/>
              <a:t>Los </a:t>
            </a:r>
            <a:r>
              <a:rPr lang="es-ES" sz="1800" b="1" dirty="0" smtClean="0"/>
              <a:t>servicios </a:t>
            </a:r>
            <a:r>
              <a:rPr lang="es-ES" sz="1800" dirty="0" smtClean="0"/>
              <a:t>son </a:t>
            </a:r>
            <a:r>
              <a:rPr lang="es-ES" sz="1800" dirty="0"/>
              <a:t>un lugar adecuado para </a:t>
            </a:r>
            <a:r>
              <a:rPr lang="es-ES" sz="1800" b="1" dirty="0"/>
              <a:t>levantar </a:t>
            </a:r>
            <a:r>
              <a:rPr lang="es-ES" sz="1800" b="1" dirty="0" smtClean="0"/>
              <a:t>excepciones</a:t>
            </a:r>
            <a:r>
              <a:rPr lang="en-US" sz="1800" dirty="0" smtClean="0"/>
              <a:t>.</a:t>
            </a:r>
            <a:endParaRPr lang="es-ES" sz="1800" dirty="0"/>
          </a:p>
        </p:txBody>
      </p:sp>
      <p:sp>
        <p:nvSpPr>
          <p:cNvPr id="5" name="Google Shape;472;p52"/>
          <p:cNvSpPr txBox="1">
            <a:spLocks noGrp="1"/>
          </p:cNvSpPr>
          <p:nvPr>
            <p:ph type="title"/>
          </p:nvPr>
        </p:nvSpPr>
        <p:spPr>
          <a:xfrm>
            <a:off x="628675" y="428100"/>
            <a:ext cx="7886700" cy="44377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1100"/>
              <a:buFont typeface="Arial"/>
              <a:buNone/>
            </a:pPr>
            <a:r>
              <a:rPr lang="en" sz="3300" b="1" dirty="0" smtClean="0"/>
              <a:t>Exception Filters en Nest JS</a:t>
            </a:r>
            <a:endParaRPr sz="3300" b="1" dirty="0"/>
          </a:p>
        </p:txBody>
      </p:sp>
    </p:spTree>
    <p:extLst>
      <p:ext uri="{BB962C8B-B14F-4D97-AF65-F5344CB8AC3E}">
        <p14:creationId xmlns:p14="http://schemas.microsoft.com/office/powerpoint/2010/main" val="3133498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2;p52"/>
          <p:cNvSpPr txBox="1">
            <a:spLocks/>
          </p:cNvSpPr>
          <p:nvPr/>
        </p:nvSpPr>
        <p:spPr>
          <a:xfrm>
            <a:off x="628675" y="428100"/>
            <a:ext cx="7886700" cy="44377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000000"/>
              </a:buClr>
              <a:buSzPts val="1100"/>
            </a:pPr>
            <a:r>
              <a:rPr lang="fr-FR" sz="3300" b="1" smtClean="0"/>
              <a:t>Exception Filters en Nest JS</a:t>
            </a:r>
            <a:endParaRPr lang="fr-FR" sz="3300" b="1" dirty="0"/>
          </a:p>
        </p:txBody>
      </p:sp>
      <p:sp>
        <p:nvSpPr>
          <p:cNvPr id="5" name="Marcador de texto 2"/>
          <p:cNvSpPr>
            <a:spLocks noGrp="1"/>
          </p:cNvSpPr>
          <p:nvPr>
            <p:ph type="body" idx="1"/>
          </p:nvPr>
        </p:nvSpPr>
        <p:spPr>
          <a:xfrm>
            <a:off x="0" y="1595475"/>
            <a:ext cx="5854994" cy="4812414"/>
          </a:xfrm>
        </p:spPr>
        <p:txBody>
          <a:bodyPr/>
          <a:lstStyle/>
          <a:p>
            <a:pPr marL="114300" indent="0">
              <a:buNone/>
            </a:pPr>
            <a:r>
              <a:rPr lang="es-ES" sz="2000" dirty="0" smtClean="0"/>
              <a:t>Como ya hemos visto, </a:t>
            </a:r>
            <a:r>
              <a:rPr lang="es-ES" sz="2000" dirty="0"/>
              <a:t>las excepciones requieren usar bloques try ... </a:t>
            </a:r>
            <a:r>
              <a:rPr lang="es-ES" sz="2000" dirty="0" smtClean="0"/>
              <a:t>Catch, de modo tal que los errores no “rompan” la </a:t>
            </a:r>
            <a:r>
              <a:rPr lang="es-ES" sz="2000" dirty="0"/>
              <a:t>ejecución </a:t>
            </a:r>
            <a:r>
              <a:rPr lang="es-ES" sz="2000" dirty="0" smtClean="0"/>
              <a:t>del programa. </a:t>
            </a:r>
          </a:p>
          <a:p>
            <a:pPr marL="114300" indent="0">
              <a:buNone/>
            </a:pPr>
            <a:endParaRPr lang="es-ES" sz="2000" dirty="0" smtClean="0"/>
          </a:p>
          <a:p>
            <a:pPr marL="114300" indent="0">
              <a:buNone/>
            </a:pPr>
            <a:r>
              <a:rPr lang="es-ES" sz="2000" dirty="0" smtClean="0"/>
              <a:t>Los </a:t>
            </a:r>
            <a:r>
              <a:rPr lang="es-ES" sz="2000" b="1" dirty="0"/>
              <a:t>filtros de excepción</a:t>
            </a:r>
            <a:r>
              <a:rPr lang="es-ES" sz="2000" dirty="0"/>
              <a:t> (o </a:t>
            </a:r>
            <a:r>
              <a:rPr lang="es-ES" sz="2000" i="1" dirty="0" err="1"/>
              <a:t>exception</a:t>
            </a:r>
            <a:r>
              <a:rPr lang="es-ES" sz="2000" i="1" dirty="0"/>
              <a:t> </a:t>
            </a:r>
            <a:r>
              <a:rPr lang="es-ES" sz="2000" i="1" dirty="0" err="1"/>
              <a:t>filters</a:t>
            </a:r>
            <a:r>
              <a:rPr lang="es-ES" sz="2000" dirty="0"/>
              <a:t>) consisten en una capa de </a:t>
            </a:r>
            <a:r>
              <a:rPr lang="es-ES" sz="2000" dirty="0" smtClean="0"/>
              <a:t>procesamiento automático </a:t>
            </a:r>
            <a:r>
              <a:rPr lang="es-ES" sz="2000" dirty="0"/>
              <a:t>de las excepciones no tratadas que se producen en las aplicaciones. </a:t>
            </a:r>
            <a:endParaRPr lang="es-ES" sz="2000" dirty="0" smtClean="0"/>
          </a:p>
          <a:p>
            <a:pPr marL="114300" indent="0">
              <a:buNone/>
            </a:pPr>
            <a:endParaRPr lang="es-ES" sz="2000" dirty="0" smtClean="0"/>
          </a:p>
          <a:p>
            <a:pPr marL="114300" indent="0">
              <a:buNone/>
            </a:pPr>
            <a:r>
              <a:rPr lang="es-ES" sz="2000" dirty="0" smtClean="0"/>
              <a:t>Con los </a:t>
            </a:r>
            <a:r>
              <a:rPr lang="es-ES" sz="2000" b="1" dirty="0" err="1" smtClean="0"/>
              <a:t>exception</a:t>
            </a:r>
            <a:r>
              <a:rPr lang="es-ES" sz="2000" b="1" dirty="0" smtClean="0"/>
              <a:t> </a:t>
            </a:r>
            <a:r>
              <a:rPr lang="es-ES" sz="2000" b="1" dirty="0" err="1" smtClean="0"/>
              <a:t>filters</a:t>
            </a:r>
            <a:r>
              <a:rPr lang="es-ES" sz="2000" b="1" dirty="0" smtClean="0"/>
              <a:t> </a:t>
            </a:r>
            <a:r>
              <a:rPr lang="es-ES" sz="2000" dirty="0" smtClean="0"/>
              <a:t>de </a:t>
            </a:r>
            <a:r>
              <a:rPr lang="es-ES" sz="2000" dirty="0" err="1" smtClean="0"/>
              <a:t>Nest</a:t>
            </a:r>
            <a:r>
              <a:rPr lang="es-ES" sz="2000" dirty="0" smtClean="0"/>
              <a:t> JS, cualquier excepción </a:t>
            </a:r>
            <a:r>
              <a:rPr lang="es-ES" sz="2000" dirty="0"/>
              <a:t>que no haya sido tratada en tu propio código se capturará por los filtros </a:t>
            </a:r>
            <a:r>
              <a:rPr lang="es-ES" sz="2000" dirty="0" smtClean="0"/>
              <a:t>de excepciones </a:t>
            </a:r>
            <a:r>
              <a:rPr lang="es-ES" sz="2000" dirty="0"/>
              <a:t>y devolverá el mensaje apropiado a los clientes como respuesta.</a:t>
            </a:r>
          </a:p>
          <a:p>
            <a:pPr marL="114300" indent="0">
              <a:buNone/>
            </a:pPr>
            <a:endParaRPr lang="es-ES" sz="2000" dirty="0" smtClean="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1097" y="2665228"/>
            <a:ext cx="2952656" cy="4192772"/>
          </a:xfrm>
          <a:prstGeom prst="rect">
            <a:avLst/>
          </a:prstGeom>
        </p:spPr>
      </p:pic>
      <p:grpSp>
        <p:nvGrpSpPr>
          <p:cNvPr id="9" name="Grupo 8"/>
          <p:cNvGrpSpPr/>
          <p:nvPr/>
        </p:nvGrpSpPr>
        <p:grpSpPr>
          <a:xfrm>
            <a:off x="5871411" y="1190847"/>
            <a:ext cx="2643964" cy="1424762"/>
            <a:chOff x="6251943" y="1077433"/>
            <a:chExt cx="2643964" cy="1424762"/>
          </a:xfrm>
        </p:grpSpPr>
        <p:sp>
          <p:nvSpPr>
            <p:cNvPr id="7" name="Rectángulo 6"/>
            <p:cNvSpPr/>
            <p:nvPr/>
          </p:nvSpPr>
          <p:spPr>
            <a:xfrm>
              <a:off x="6251943" y="1160360"/>
              <a:ext cx="2643963" cy="1200329"/>
            </a:xfrm>
            <a:prstGeom prst="rect">
              <a:avLst/>
            </a:prstGeom>
          </p:spPr>
          <p:txBody>
            <a:bodyPr wrap="square">
              <a:spAutoFit/>
            </a:bodyPr>
            <a:lstStyle/>
            <a:p>
              <a:pPr marL="114300" indent="0" algn="ctr">
                <a:buNone/>
              </a:pPr>
              <a:r>
                <a:rPr lang="es-ES" sz="1800" dirty="0">
                  <a:solidFill>
                    <a:schemeClr val="accent5"/>
                  </a:solidFill>
                  <a:latin typeface="Forte" panose="03060902040502070203" pitchFamily="66" charset="0"/>
                </a:rPr>
                <a:t>Tratar excepciones es </a:t>
              </a:r>
              <a:r>
                <a:rPr lang="es-ES" sz="1800" dirty="0" smtClean="0">
                  <a:solidFill>
                    <a:schemeClr val="accent5"/>
                  </a:solidFill>
                  <a:latin typeface="Forte" panose="03060902040502070203" pitchFamily="66" charset="0"/>
                </a:rPr>
                <a:t>una </a:t>
              </a:r>
              <a:r>
                <a:rPr lang="es-ES" sz="1800" dirty="0" err="1" smtClean="0">
                  <a:solidFill>
                    <a:schemeClr val="accent5"/>
                  </a:solidFill>
                  <a:latin typeface="Forte" panose="03060902040502070203" pitchFamily="66" charset="0"/>
                </a:rPr>
                <a:t>fiaca</a:t>
              </a:r>
              <a:r>
                <a:rPr lang="es-ES" sz="1800" dirty="0" smtClean="0">
                  <a:solidFill>
                    <a:schemeClr val="accent5"/>
                  </a:solidFill>
                  <a:latin typeface="Forte" panose="03060902040502070203" pitchFamily="66" charset="0"/>
                </a:rPr>
                <a:t>… </a:t>
              </a:r>
              <a:r>
                <a:rPr lang="es-ES" sz="1800" dirty="0">
                  <a:solidFill>
                    <a:schemeClr val="accent5"/>
                  </a:solidFill>
                  <a:latin typeface="Forte" panose="03060902040502070203" pitchFamily="66" charset="0"/>
                </a:rPr>
                <a:t>pero </a:t>
              </a:r>
              <a:r>
                <a:rPr lang="es-ES" sz="1800" dirty="0" err="1">
                  <a:solidFill>
                    <a:schemeClr val="accent5"/>
                  </a:solidFill>
                  <a:latin typeface="Forte" panose="03060902040502070203" pitchFamily="66" charset="0"/>
                </a:rPr>
                <a:t>Nest</a:t>
              </a:r>
              <a:r>
                <a:rPr lang="es-ES" sz="1800" dirty="0">
                  <a:solidFill>
                    <a:schemeClr val="accent5"/>
                  </a:solidFill>
                  <a:latin typeface="Forte" panose="03060902040502070203" pitchFamily="66" charset="0"/>
                </a:rPr>
                <a:t> nos </a:t>
              </a:r>
              <a:r>
                <a:rPr lang="en-US" sz="1800" dirty="0" err="1">
                  <a:solidFill>
                    <a:schemeClr val="accent5"/>
                  </a:solidFill>
                  <a:latin typeface="Forte" panose="03060902040502070203" pitchFamily="66" charset="0"/>
                </a:rPr>
                <a:t>facilita</a:t>
              </a:r>
              <a:r>
                <a:rPr lang="en-US" sz="1800" dirty="0">
                  <a:solidFill>
                    <a:schemeClr val="accent5"/>
                  </a:solidFill>
                  <a:latin typeface="Forte" panose="03060902040502070203" pitchFamily="66" charset="0"/>
                </a:rPr>
                <a:t> ese </a:t>
              </a:r>
              <a:r>
                <a:rPr lang="en-US" sz="1800" dirty="0" err="1" smtClean="0">
                  <a:solidFill>
                    <a:schemeClr val="accent5"/>
                  </a:solidFill>
                  <a:latin typeface="Forte" panose="03060902040502070203" pitchFamily="66" charset="0"/>
                </a:rPr>
                <a:t>trabajo</a:t>
              </a:r>
              <a:r>
                <a:rPr lang="en-US" sz="1800" dirty="0" smtClean="0">
                  <a:solidFill>
                    <a:schemeClr val="accent5"/>
                  </a:solidFill>
                  <a:latin typeface="Forte" panose="03060902040502070203" pitchFamily="66" charset="0"/>
                </a:rPr>
                <a:t>!!</a:t>
              </a:r>
              <a:endParaRPr lang="en-US" sz="1800" dirty="0">
                <a:solidFill>
                  <a:schemeClr val="accent5"/>
                </a:solidFill>
                <a:latin typeface="Forte" panose="03060902040502070203" pitchFamily="66" charset="0"/>
              </a:endParaRPr>
            </a:p>
          </p:txBody>
        </p:sp>
        <p:sp>
          <p:nvSpPr>
            <p:cNvPr id="8" name="Llamada rectangular redondeada 7"/>
            <p:cNvSpPr/>
            <p:nvPr/>
          </p:nvSpPr>
          <p:spPr>
            <a:xfrm>
              <a:off x="6450419" y="1077433"/>
              <a:ext cx="2445488" cy="1424762"/>
            </a:xfrm>
            <a:prstGeom prst="wedgeRoundRectCallout">
              <a:avLst>
                <a:gd name="adj1" fmla="val -6088"/>
                <a:gd name="adj2" fmla="val 65756"/>
                <a:gd name="adj3" fmla="val 16667"/>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4201029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2;p52"/>
          <p:cNvSpPr txBox="1">
            <a:spLocks/>
          </p:cNvSpPr>
          <p:nvPr/>
        </p:nvSpPr>
        <p:spPr>
          <a:xfrm>
            <a:off x="628675" y="428100"/>
            <a:ext cx="7886700" cy="44377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000000"/>
              </a:buClr>
              <a:buSzPts val="1100"/>
            </a:pPr>
            <a:r>
              <a:rPr lang="fr-FR" sz="3300" b="1" dirty="0" smtClean="0"/>
              <a:t>Lanzar excepción desde un servicio</a:t>
            </a:r>
            <a:endParaRPr lang="fr-FR" sz="3300" b="1" dirty="0"/>
          </a:p>
        </p:txBody>
      </p:sp>
      <p:sp>
        <p:nvSpPr>
          <p:cNvPr id="5" name="Marcador de texto 2"/>
          <p:cNvSpPr>
            <a:spLocks noGrp="1"/>
          </p:cNvSpPr>
          <p:nvPr>
            <p:ph type="body" idx="1"/>
          </p:nvPr>
        </p:nvSpPr>
        <p:spPr>
          <a:xfrm>
            <a:off x="779721" y="1219200"/>
            <a:ext cx="7648353" cy="3203944"/>
          </a:xfrm>
        </p:spPr>
        <p:txBody>
          <a:bodyPr/>
          <a:lstStyle/>
          <a:p>
            <a:pPr marL="114300" indent="0">
              <a:buNone/>
            </a:pPr>
            <a:r>
              <a:rPr lang="es-ES" sz="2000" dirty="0" smtClean="0">
                <a:solidFill>
                  <a:srgbClr val="333333"/>
                </a:solidFill>
                <a:latin typeface="+mn-lt"/>
              </a:rPr>
              <a:t>Veamos cómo </a:t>
            </a:r>
            <a:r>
              <a:rPr lang="es-ES" sz="2000" dirty="0">
                <a:solidFill>
                  <a:srgbClr val="333333"/>
                </a:solidFill>
                <a:latin typeface="+mn-lt"/>
              </a:rPr>
              <a:t>levantar una excepción en un </a:t>
            </a:r>
            <a:r>
              <a:rPr lang="es-ES" sz="2000" dirty="0" smtClean="0">
                <a:solidFill>
                  <a:srgbClr val="333333"/>
                </a:solidFill>
                <a:latin typeface="+mn-lt"/>
              </a:rPr>
              <a:t>servicio, mejorando el código del </a:t>
            </a:r>
            <a:r>
              <a:rPr lang="es-ES" sz="2000" dirty="0">
                <a:solidFill>
                  <a:srgbClr val="333333"/>
                </a:solidFill>
                <a:latin typeface="+mn-lt"/>
              </a:rPr>
              <a:t>método </a:t>
            </a:r>
            <a:r>
              <a:rPr lang="es-ES" sz="2000" b="1" dirty="0" err="1" smtClean="0">
                <a:solidFill>
                  <a:srgbClr val="333333"/>
                </a:solidFill>
                <a:latin typeface="+mn-lt"/>
              </a:rPr>
              <a:t>getTrackById</a:t>
            </a:r>
            <a:r>
              <a:rPr lang="es-ES" sz="2000" b="1" dirty="0" smtClean="0">
                <a:solidFill>
                  <a:srgbClr val="333333"/>
                </a:solidFill>
                <a:latin typeface="+mn-lt"/>
              </a:rPr>
              <a:t>()</a:t>
            </a:r>
            <a:r>
              <a:rPr lang="es-ES" sz="2000" dirty="0" smtClean="0">
                <a:solidFill>
                  <a:srgbClr val="333333"/>
                </a:solidFill>
                <a:latin typeface="+mn-lt"/>
              </a:rPr>
              <a:t>. </a:t>
            </a:r>
          </a:p>
          <a:p>
            <a:pPr marL="114300" indent="0">
              <a:buNone/>
            </a:pPr>
            <a:r>
              <a:rPr lang="es-ES" sz="2000" dirty="0" smtClean="0">
                <a:solidFill>
                  <a:srgbClr val="333333"/>
                </a:solidFill>
                <a:latin typeface="+mn-lt"/>
              </a:rPr>
              <a:t>Ese </a:t>
            </a:r>
            <a:r>
              <a:rPr lang="es-ES" sz="2000" dirty="0">
                <a:solidFill>
                  <a:srgbClr val="333333"/>
                </a:solidFill>
                <a:latin typeface="+mn-lt"/>
              </a:rPr>
              <a:t>método está preparado para devolver el objeto producto de un identificador dado. </a:t>
            </a:r>
            <a:endParaRPr lang="es-ES" sz="2000" dirty="0" smtClean="0">
              <a:solidFill>
                <a:srgbClr val="333333"/>
              </a:solidFill>
              <a:latin typeface="+mn-lt"/>
            </a:endParaRPr>
          </a:p>
          <a:p>
            <a:pPr marL="114300" indent="0">
              <a:buNone/>
            </a:pPr>
            <a:endParaRPr lang="es-ES" sz="2000" dirty="0" smtClean="0">
              <a:solidFill>
                <a:srgbClr val="333333"/>
              </a:solidFill>
              <a:latin typeface="+mn-lt"/>
            </a:endParaRPr>
          </a:p>
          <a:p>
            <a:pPr marL="114300" indent="0">
              <a:buNone/>
            </a:pPr>
            <a:r>
              <a:rPr lang="es-ES" sz="2000" dirty="0" smtClean="0">
                <a:solidFill>
                  <a:srgbClr val="333333"/>
                </a:solidFill>
                <a:latin typeface="+mn-lt"/>
              </a:rPr>
              <a:t>Pero primero, adecuemos nuestro controlador, quitando de allí el código de comprobación y definición de respuestas y el decorador @Res (</a:t>
            </a:r>
            <a:r>
              <a:rPr lang="es-ES" sz="2000" i="1" dirty="0" smtClean="0">
                <a:solidFill>
                  <a:srgbClr val="333333"/>
                </a:solidFill>
                <a:latin typeface="+mn-lt"/>
              </a:rPr>
              <a:t>ese trabajo lo hará </a:t>
            </a:r>
            <a:r>
              <a:rPr lang="es-ES" sz="2000" i="1" dirty="0" err="1" smtClean="0">
                <a:solidFill>
                  <a:srgbClr val="333333"/>
                </a:solidFill>
                <a:latin typeface="+mn-lt"/>
              </a:rPr>
              <a:t>Nest</a:t>
            </a:r>
            <a:r>
              <a:rPr lang="es-ES" sz="2000" i="1" dirty="0" smtClean="0">
                <a:solidFill>
                  <a:srgbClr val="333333"/>
                </a:solidFill>
                <a:latin typeface="+mn-lt"/>
              </a:rPr>
              <a:t> por nosotros de ahora en adelante</a:t>
            </a:r>
            <a:r>
              <a:rPr lang="es-ES" sz="2000" dirty="0" smtClean="0">
                <a:solidFill>
                  <a:srgbClr val="333333"/>
                </a:solidFill>
                <a:latin typeface="+mn-lt"/>
              </a:rPr>
              <a:t>):</a:t>
            </a:r>
          </a:p>
          <a:p>
            <a:pPr marL="114300" indent="0">
              <a:buNone/>
            </a:pPr>
            <a:endParaRPr lang="es-ES" sz="2000" dirty="0" smtClean="0">
              <a:solidFill>
                <a:srgbClr val="333333"/>
              </a:solidFill>
              <a:latin typeface="Georgia" panose="02040502050405020303" pitchFamily="18" charset="0"/>
            </a:endParaRPr>
          </a:p>
          <a:p>
            <a:pPr marL="114300" indent="0">
              <a:buNone/>
            </a:pPr>
            <a:endParaRPr lang="es-ES" sz="2000" dirty="0">
              <a:solidFill>
                <a:srgbClr val="333333"/>
              </a:solidFill>
              <a:latin typeface="Georgia" panose="02040502050405020303" pitchFamily="18" charset="0"/>
            </a:endParaRPr>
          </a:p>
          <a:p>
            <a:pPr marL="114300" indent="0">
              <a:buNone/>
            </a:pPr>
            <a:endParaRPr lang="es-ES" sz="2000" dirty="0" smtClean="0">
              <a:solidFill>
                <a:srgbClr val="333333"/>
              </a:solidFill>
              <a:latin typeface="Georgia" panose="02040502050405020303" pitchFamily="18" charset="0"/>
            </a:endParaRPr>
          </a:p>
        </p:txBody>
      </p:sp>
      <p:sp>
        <p:nvSpPr>
          <p:cNvPr id="2" name="Rectángulo 1"/>
          <p:cNvSpPr/>
          <p:nvPr/>
        </p:nvSpPr>
        <p:spPr>
          <a:xfrm>
            <a:off x="0" y="4834660"/>
            <a:ext cx="9144001"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800" dirty="0">
                <a:solidFill>
                  <a:srgbClr val="CCCCCC"/>
                </a:solidFill>
                <a:latin typeface="Consolas" panose="020B0609020204030204" pitchFamily="49" charset="0"/>
              </a:rPr>
              <a:t>  @</a:t>
            </a:r>
            <a:r>
              <a:rPr lang="en-US" sz="1800" dirty="0">
                <a:solidFill>
                  <a:srgbClr val="DCDCAA"/>
                </a:solidFill>
                <a:latin typeface="Consolas" panose="020B0609020204030204" pitchFamily="49" charset="0"/>
              </a:rPr>
              <a:t>Get</a:t>
            </a:r>
            <a:r>
              <a:rPr lang="en-US" sz="1800" dirty="0">
                <a:solidFill>
                  <a:srgbClr val="CCCCCC"/>
                </a:solidFill>
                <a:latin typeface="Consolas" panose="020B0609020204030204" pitchFamily="49" charset="0"/>
              </a:rPr>
              <a:t>(</a:t>
            </a:r>
            <a:r>
              <a:rPr lang="en-US" sz="1800" dirty="0">
                <a:solidFill>
                  <a:srgbClr val="CE9178"/>
                </a:solidFill>
                <a:latin typeface="Consolas" panose="020B0609020204030204" pitchFamily="49" charset="0"/>
              </a:rPr>
              <a:t>':id'</a:t>
            </a:r>
            <a:r>
              <a:rPr lang="en-US" sz="1800" dirty="0">
                <a:solidFill>
                  <a:srgbClr val="CCCCCC"/>
                </a:solidFill>
                <a:latin typeface="Consolas" panose="020B0609020204030204" pitchFamily="49" charset="0"/>
              </a:rPr>
              <a:t>)</a:t>
            </a:r>
          </a:p>
          <a:p>
            <a:r>
              <a:rPr lang="en-US" sz="1800" dirty="0">
                <a:solidFill>
                  <a:srgbClr val="CCCCCC"/>
                </a:solidFill>
                <a:latin typeface="Consolas" panose="020B0609020204030204" pitchFamily="49" charset="0"/>
              </a:rPr>
              <a:t>  </a:t>
            </a:r>
            <a:r>
              <a:rPr lang="en-US" sz="1800" dirty="0" err="1" smtClean="0">
                <a:solidFill>
                  <a:srgbClr val="DCDCAA"/>
                </a:solidFill>
                <a:latin typeface="Consolas" panose="020B0609020204030204" pitchFamily="49" charset="0"/>
              </a:rPr>
              <a:t>getTrackById</a:t>
            </a:r>
            <a:r>
              <a:rPr lang="en-US" sz="1800" dirty="0" smtClean="0">
                <a:solidFill>
                  <a:srgbClr val="CCCCCC"/>
                </a:solidFill>
                <a:latin typeface="Consolas" panose="020B0609020204030204" pitchFamily="49" charset="0"/>
              </a:rPr>
              <a:t>(@</a:t>
            </a:r>
            <a:r>
              <a:rPr lang="en-US" sz="1800" dirty="0" err="1" smtClean="0">
                <a:solidFill>
                  <a:srgbClr val="DCDCAA"/>
                </a:solidFill>
                <a:latin typeface="Consolas" panose="020B0609020204030204" pitchFamily="49" charset="0"/>
              </a:rPr>
              <a:t>Param</a:t>
            </a:r>
            <a:r>
              <a:rPr lang="en-US" sz="1800" dirty="0">
                <a:solidFill>
                  <a:srgbClr val="CCCCCC"/>
                </a:solidFill>
                <a:latin typeface="Consolas" panose="020B0609020204030204" pitchFamily="49" charset="0"/>
              </a:rPr>
              <a:t>(</a:t>
            </a:r>
            <a:r>
              <a:rPr lang="en-US" sz="1800" dirty="0">
                <a:solidFill>
                  <a:srgbClr val="CE9178"/>
                </a:solidFill>
                <a:latin typeface="Consolas" panose="020B0609020204030204" pitchFamily="49" charset="0"/>
              </a:rPr>
              <a:t>'id'</a:t>
            </a:r>
            <a:r>
              <a:rPr lang="en-US" sz="1800" dirty="0">
                <a:solidFill>
                  <a:srgbClr val="CCCCCC"/>
                </a:solidFill>
                <a:latin typeface="Consolas" panose="020B0609020204030204" pitchFamily="49" charset="0"/>
              </a:rPr>
              <a:t>) </a:t>
            </a:r>
            <a:r>
              <a:rPr lang="en-US" sz="1800" dirty="0">
                <a:solidFill>
                  <a:srgbClr val="9CDCFE"/>
                </a:solidFill>
                <a:latin typeface="Consolas" panose="020B0609020204030204" pitchFamily="49" charset="0"/>
              </a:rPr>
              <a:t>id</a:t>
            </a:r>
            <a:r>
              <a:rPr lang="en-US" sz="1800" dirty="0">
                <a:solidFill>
                  <a:srgbClr val="D4D4D4"/>
                </a:solidFill>
                <a:latin typeface="Consolas" panose="020B0609020204030204" pitchFamily="49" charset="0"/>
              </a:rPr>
              <a:t>:</a:t>
            </a:r>
            <a:r>
              <a:rPr lang="en-US" sz="1800" dirty="0">
                <a:solidFill>
                  <a:srgbClr val="CCCCCC"/>
                </a:solidFill>
                <a:latin typeface="Consolas" panose="020B0609020204030204" pitchFamily="49" charset="0"/>
              </a:rPr>
              <a:t> </a:t>
            </a:r>
            <a:r>
              <a:rPr lang="en-US" sz="1800" dirty="0">
                <a:solidFill>
                  <a:srgbClr val="4EC9B0"/>
                </a:solidFill>
                <a:latin typeface="Consolas" panose="020B0609020204030204" pitchFamily="49" charset="0"/>
              </a:rPr>
              <a:t>number</a:t>
            </a:r>
            <a:r>
              <a:rPr lang="en-US" sz="1800" dirty="0">
                <a:solidFill>
                  <a:srgbClr val="CCCCCC"/>
                </a:solidFill>
                <a:latin typeface="Consolas" panose="020B0609020204030204" pitchFamily="49" charset="0"/>
              </a:rPr>
              <a:t>)</a:t>
            </a:r>
            <a:r>
              <a:rPr lang="en-US" sz="1800" dirty="0">
                <a:solidFill>
                  <a:srgbClr val="D4D4D4"/>
                </a:solidFill>
                <a:latin typeface="Consolas" panose="020B0609020204030204" pitchFamily="49" charset="0"/>
              </a:rPr>
              <a:t>:</a:t>
            </a:r>
            <a:r>
              <a:rPr lang="en-US" sz="1800" dirty="0">
                <a:solidFill>
                  <a:srgbClr val="CCCCCC"/>
                </a:solidFill>
                <a:latin typeface="Consolas" panose="020B0609020204030204" pitchFamily="49" charset="0"/>
              </a:rPr>
              <a:t> </a:t>
            </a:r>
            <a:r>
              <a:rPr lang="en-US" sz="1800" dirty="0">
                <a:solidFill>
                  <a:srgbClr val="4EC9B0"/>
                </a:solidFill>
                <a:latin typeface="Consolas" panose="020B0609020204030204" pitchFamily="49" charset="0"/>
              </a:rPr>
              <a:t>Promise</a:t>
            </a:r>
            <a:r>
              <a:rPr lang="en-US" sz="1800" dirty="0">
                <a:solidFill>
                  <a:srgbClr val="CCCCCC"/>
                </a:solidFill>
                <a:latin typeface="Consolas" panose="020B0609020204030204" pitchFamily="49" charset="0"/>
              </a:rPr>
              <a:t>&lt;</a:t>
            </a:r>
            <a:r>
              <a:rPr lang="en-US" sz="1800" dirty="0">
                <a:solidFill>
                  <a:srgbClr val="4EC9B0"/>
                </a:solidFill>
                <a:latin typeface="Consolas" panose="020B0609020204030204" pitchFamily="49" charset="0"/>
              </a:rPr>
              <a:t>any</a:t>
            </a:r>
            <a:r>
              <a:rPr lang="en-US" sz="1800" dirty="0">
                <a:solidFill>
                  <a:srgbClr val="CCCCCC"/>
                </a:solidFill>
                <a:latin typeface="Consolas" panose="020B0609020204030204" pitchFamily="49" charset="0"/>
              </a:rPr>
              <a:t>&gt; {</a:t>
            </a:r>
          </a:p>
          <a:p>
            <a:r>
              <a:rPr lang="en-US" sz="1800" dirty="0">
                <a:solidFill>
                  <a:srgbClr val="CCCCCC"/>
                </a:solidFill>
                <a:latin typeface="Consolas" panose="020B0609020204030204" pitchFamily="49" charset="0"/>
              </a:rPr>
              <a:t>    </a:t>
            </a:r>
            <a:r>
              <a:rPr lang="en-US" sz="1800" dirty="0">
                <a:solidFill>
                  <a:srgbClr val="C586C0"/>
                </a:solidFill>
                <a:latin typeface="Consolas" panose="020B0609020204030204" pitchFamily="49" charset="0"/>
              </a:rPr>
              <a:t>return</a:t>
            </a:r>
            <a:r>
              <a:rPr lang="en-US" sz="1800" dirty="0">
                <a:solidFill>
                  <a:srgbClr val="CCCCCC"/>
                </a:solidFill>
                <a:latin typeface="Consolas" panose="020B0609020204030204" pitchFamily="49" charset="0"/>
              </a:rPr>
              <a:t> </a:t>
            </a:r>
            <a:r>
              <a:rPr lang="en-US" sz="1800" dirty="0" err="1">
                <a:solidFill>
                  <a:srgbClr val="569CD6"/>
                </a:solidFill>
                <a:latin typeface="Consolas" panose="020B0609020204030204" pitchFamily="49" charset="0"/>
              </a:rPr>
              <a:t>this</a:t>
            </a:r>
            <a:r>
              <a:rPr lang="en-US" sz="1800" dirty="0" err="1">
                <a:solidFill>
                  <a:srgbClr val="CCCCCC"/>
                </a:solidFill>
                <a:latin typeface="Consolas" panose="020B0609020204030204" pitchFamily="49" charset="0"/>
              </a:rPr>
              <a:t>.</a:t>
            </a:r>
            <a:r>
              <a:rPr lang="en-US" sz="1800" dirty="0" err="1">
                <a:solidFill>
                  <a:srgbClr val="4FC1FF"/>
                </a:solidFill>
                <a:latin typeface="Consolas" panose="020B0609020204030204" pitchFamily="49" charset="0"/>
              </a:rPr>
              <a:t>trackService</a:t>
            </a:r>
            <a:r>
              <a:rPr lang="en-US" sz="1800" dirty="0" err="1">
                <a:solidFill>
                  <a:srgbClr val="CCCCCC"/>
                </a:solidFill>
                <a:latin typeface="Consolas" panose="020B0609020204030204" pitchFamily="49" charset="0"/>
              </a:rPr>
              <a:t>.</a:t>
            </a:r>
            <a:r>
              <a:rPr lang="en-US" sz="1800" dirty="0" err="1">
                <a:solidFill>
                  <a:srgbClr val="DCDCAA"/>
                </a:solidFill>
                <a:latin typeface="Consolas" panose="020B0609020204030204" pitchFamily="49" charset="0"/>
              </a:rPr>
              <a:t>getTrackById</a:t>
            </a:r>
            <a:r>
              <a:rPr lang="en-US" sz="1800" dirty="0">
                <a:solidFill>
                  <a:srgbClr val="CCCCCC"/>
                </a:solidFill>
                <a:latin typeface="Consolas" panose="020B0609020204030204" pitchFamily="49" charset="0"/>
              </a:rPr>
              <a:t>(</a:t>
            </a:r>
            <a:r>
              <a:rPr lang="en-US" sz="1800" dirty="0">
                <a:solidFill>
                  <a:srgbClr val="9CDCFE"/>
                </a:solidFill>
                <a:latin typeface="Consolas" panose="020B0609020204030204" pitchFamily="49" charset="0"/>
              </a:rPr>
              <a:t>id</a:t>
            </a:r>
            <a:r>
              <a:rPr lang="en-US" sz="1800" dirty="0">
                <a:solidFill>
                  <a:srgbClr val="CCCCCC"/>
                </a:solidFill>
                <a:latin typeface="Consolas" panose="020B0609020204030204" pitchFamily="49" charset="0"/>
              </a:rPr>
              <a:t>);</a:t>
            </a:r>
          </a:p>
          <a:p>
            <a:r>
              <a:rPr lang="en-US" sz="1800" dirty="0">
                <a:solidFill>
                  <a:srgbClr val="CCCCCC"/>
                </a:solidFill>
                <a:latin typeface="Consolas" panose="020B0609020204030204" pitchFamily="49" charset="0"/>
              </a:rPr>
              <a:t>  }</a:t>
            </a:r>
          </a:p>
        </p:txBody>
      </p:sp>
    </p:spTree>
    <p:extLst>
      <p:ext uri="{BB962C8B-B14F-4D97-AF65-F5344CB8AC3E}">
        <p14:creationId xmlns:p14="http://schemas.microsoft.com/office/powerpoint/2010/main" val="81232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2;p52"/>
          <p:cNvSpPr txBox="1">
            <a:spLocks/>
          </p:cNvSpPr>
          <p:nvPr/>
        </p:nvSpPr>
        <p:spPr>
          <a:xfrm>
            <a:off x="628675" y="428100"/>
            <a:ext cx="7886700" cy="44377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000000"/>
              </a:buClr>
              <a:buSzPts val="1100"/>
            </a:pPr>
            <a:r>
              <a:rPr lang="fr-FR" sz="3300" b="1" dirty="0" smtClean="0"/>
              <a:t>Lanzar excepción desde un servicio</a:t>
            </a:r>
            <a:endParaRPr lang="fr-FR" sz="3300" b="1" dirty="0"/>
          </a:p>
        </p:txBody>
      </p:sp>
      <p:sp>
        <p:nvSpPr>
          <p:cNvPr id="5" name="Marcador de texto 2"/>
          <p:cNvSpPr>
            <a:spLocks noGrp="1"/>
          </p:cNvSpPr>
          <p:nvPr>
            <p:ph type="body" idx="1"/>
          </p:nvPr>
        </p:nvSpPr>
        <p:spPr>
          <a:xfrm>
            <a:off x="747823" y="1324379"/>
            <a:ext cx="7648353" cy="2027274"/>
          </a:xfrm>
        </p:spPr>
        <p:txBody>
          <a:bodyPr/>
          <a:lstStyle/>
          <a:p>
            <a:pPr marL="114300" indent="0">
              <a:buNone/>
            </a:pPr>
            <a:r>
              <a:rPr lang="es-ES" sz="2000" dirty="0" smtClean="0">
                <a:solidFill>
                  <a:srgbClr val="333333"/>
                </a:solidFill>
                <a:latin typeface="+mn-lt"/>
              </a:rPr>
              <a:t>Con el </a:t>
            </a:r>
            <a:r>
              <a:rPr lang="es-ES" sz="2000" i="1" dirty="0" err="1" smtClean="0">
                <a:solidFill>
                  <a:srgbClr val="333333"/>
                </a:solidFill>
                <a:latin typeface="+mn-lt"/>
              </a:rPr>
              <a:t>controller</a:t>
            </a:r>
            <a:r>
              <a:rPr lang="es-ES" sz="2000" i="1" dirty="0" smtClean="0">
                <a:solidFill>
                  <a:srgbClr val="333333"/>
                </a:solidFill>
                <a:latin typeface="+mn-lt"/>
              </a:rPr>
              <a:t> “limpio”, podemos concentrarnos en levantar una excepción, de ser necesario, en </a:t>
            </a:r>
            <a:r>
              <a:rPr lang="es-ES" sz="2000" dirty="0" smtClean="0">
                <a:solidFill>
                  <a:srgbClr val="333333"/>
                </a:solidFill>
                <a:latin typeface="+mn-lt"/>
              </a:rPr>
              <a:t>el </a:t>
            </a:r>
            <a:r>
              <a:rPr lang="es-ES" sz="2000" dirty="0">
                <a:solidFill>
                  <a:srgbClr val="333333"/>
                </a:solidFill>
                <a:latin typeface="+mn-lt"/>
              </a:rPr>
              <a:t>método </a:t>
            </a:r>
            <a:r>
              <a:rPr lang="es-ES" sz="2000" b="1" dirty="0" err="1" smtClean="0">
                <a:solidFill>
                  <a:srgbClr val="333333"/>
                </a:solidFill>
                <a:latin typeface="+mn-lt"/>
              </a:rPr>
              <a:t>getTrackById</a:t>
            </a:r>
            <a:r>
              <a:rPr lang="es-ES" sz="2000" b="1" dirty="0" smtClean="0">
                <a:solidFill>
                  <a:srgbClr val="333333"/>
                </a:solidFill>
                <a:latin typeface="+mn-lt"/>
              </a:rPr>
              <a:t>()</a:t>
            </a:r>
            <a:r>
              <a:rPr lang="es-ES" sz="2000" dirty="0" smtClean="0">
                <a:solidFill>
                  <a:srgbClr val="333333"/>
                </a:solidFill>
                <a:latin typeface="+mn-lt"/>
              </a:rPr>
              <a:t>. </a:t>
            </a:r>
          </a:p>
          <a:p>
            <a:pPr marL="114300" indent="0">
              <a:buNone/>
            </a:pPr>
            <a:r>
              <a:rPr lang="es-ES" sz="2000" dirty="0" smtClean="0">
                <a:solidFill>
                  <a:srgbClr val="333333"/>
                </a:solidFill>
                <a:latin typeface="+mn-lt"/>
              </a:rPr>
              <a:t>La lógica es la siguiente: </a:t>
            </a:r>
          </a:p>
          <a:p>
            <a:pPr marL="571500" indent="-457200">
              <a:buFont typeface="+mj-lt"/>
              <a:buAutoNum type="arabicPeriod"/>
            </a:pPr>
            <a:r>
              <a:rPr lang="es-ES" sz="2000" b="1" dirty="0" smtClean="0">
                <a:solidFill>
                  <a:schemeClr val="accent6">
                    <a:lumMod val="75000"/>
                  </a:schemeClr>
                </a:solidFill>
                <a:latin typeface="+mn-lt"/>
              </a:rPr>
              <a:t>Si se pasa un id válido, se retorna el recurso.</a:t>
            </a:r>
          </a:p>
          <a:p>
            <a:pPr marL="571500" indent="-457200">
              <a:buFont typeface="+mj-lt"/>
              <a:buAutoNum type="arabicPeriod"/>
            </a:pPr>
            <a:r>
              <a:rPr lang="es-ES" sz="2000" b="1" dirty="0" smtClean="0">
                <a:solidFill>
                  <a:srgbClr val="FF0000"/>
                </a:solidFill>
                <a:latin typeface="+mn-lt"/>
              </a:rPr>
              <a:t>Si el </a:t>
            </a:r>
            <a:r>
              <a:rPr lang="es-ES" sz="2000" b="1" dirty="0" err="1" smtClean="0">
                <a:solidFill>
                  <a:srgbClr val="FF0000"/>
                </a:solidFill>
                <a:latin typeface="+mn-lt"/>
              </a:rPr>
              <a:t>track</a:t>
            </a:r>
            <a:r>
              <a:rPr lang="es-ES" sz="2000" b="1" dirty="0" smtClean="0">
                <a:solidFill>
                  <a:srgbClr val="FF0000"/>
                </a:solidFill>
                <a:latin typeface="+mn-lt"/>
              </a:rPr>
              <a:t> no existe, lanzamos una excepción.</a:t>
            </a:r>
          </a:p>
          <a:p>
            <a:pPr marL="114300" indent="0">
              <a:buNone/>
            </a:pPr>
            <a:endParaRPr lang="es-ES" sz="2000" dirty="0" smtClean="0">
              <a:solidFill>
                <a:srgbClr val="333333"/>
              </a:solidFill>
              <a:latin typeface="Georgia" panose="02040502050405020303" pitchFamily="18" charset="0"/>
            </a:endParaRPr>
          </a:p>
          <a:p>
            <a:pPr marL="114300" indent="0">
              <a:buNone/>
            </a:pPr>
            <a:endParaRPr lang="es-ES" sz="2000" dirty="0">
              <a:solidFill>
                <a:srgbClr val="333333"/>
              </a:solidFill>
              <a:latin typeface="Georgia" panose="02040502050405020303" pitchFamily="18" charset="0"/>
            </a:endParaRPr>
          </a:p>
          <a:p>
            <a:pPr marL="114300" indent="0">
              <a:buNone/>
            </a:pPr>
            <a:endParaRPr lang="es-ES" sz="2000" dirty="0" smtClean="0">
              <a:solidFill>
                <a:srgbClr val="333333"/>
              </a:solidFill>
              <a:latin typeface="Georgia" panose="02040502050405020303" pitchFamily="18" charset="0"/>
            </a:endParaRPr>
          </a:p>
        </p:txBody>
      </p:sp>
      <p:sp>
        <p:nvSpPr>
          <p:cNvPr id="3" name="Rectángulo 2"/>
          <p:cNvSpPr/>
          <p:nvPr/>
        </p:nvSpPr>
        <p:spPr>
          <a:xfrm>
            <a:off x="0" y="3804162"/>
            <a:ext cx="9144000"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800" dirty="0">
                <a:solidFill>
                  <a:srgbClr val="CCCCCC"/>
                </a:solidFill>
                <a:latin typeface="Consolas" panose="020B0609020204030204" pitchFamily="49" charset="0"/>
              </a:rPr>
              <a:t>  </a:t>
            </a:r>
            <a:r>
              <a:rPr lang="en-US" sz="1800" dirty="0" err="1">
                <a:solidFill>
                  <a:srgbClr val="569CD6"/>
                </a:solidFill>
                <a:latin typeface="Consolas" panose="020B0609020204030204" pitchFamily="49" charset="0"/>
              </a:rPr>
              <a:t>async</a:t>
            </a:r>
            <a:r>
              <a:rPr lang="en-US" sz="1800" dirty="0">
                <a:solidFill>
                  <a:srgbClr val="CCCCCC"/>
                </a:solidFill>
                <a:latin typeface="Consolas" panose="020B0609020204030204" pitchFamily="49" charset="0"/>
              </a:rPr>
              <a:t> </a:t>
            </a:r>
            <a:r>
              <a:rPr lang="en-US" sz="1800" dirty="0" err="1">
                <a:solidFill>
                  <a:srgbClr val="DCDCAA"/>
                </a:solidFill>
                <a:latin typeface="Consolas" panose="020B0609020204030204" pitchFamily="49" charset="0"/>
              </a:rPr>
              <a:t>getTrackById</a:t>
            </a:r>
            <a:r>
              <a:rPr lang="en-US" sz="1800" dirty="0">
                <a:solidFill>
                  <a:srgbClr val="CCCCCC"/>
                </a:solidFill>
                <a:latin typeface="Consolas" panose="020B0609020204030204" pitchFamily="49" charset="0"/>
              </a:rPr>
              <a:t>(</a:t>
            </a:r>
            <a:r>
              <a:rPr lang="en-US" sz="1800" dirty="0">
                <a:solidFill>
                  <a:srgbClr val="9CDCFE"/>
                </a:solidFill>
                <a:latin typeface="Consolas" panose="020B0609020204030204" pitchFamily="49" charset="0"/>
              </a:rPr>
              <a:t>id</a:t>
            </a:r>
            <a:r>
              <a:rPr lang="en-US" sz="1800" dirty="0">
                <a:solidFill>
                  <a:srgbClr val="D4D4D4"/>
                </a:solidFill>
                <a:latin typeface="Consolas" panose="020B0609020204030204" pitchFamily="49" charset="0"/>
              </a:rPr>
              <a:t>:</a:t>
            </a:r>
            <a:r>
              <a:rPr lang="en-US" sz="1800" dirty="0">
                <a:solidFill>
                  <a:srgbClr val="CCCCCC"/>
                </a:solidFill>
                <a:latin typeface="Consolas" panose="020B0609020204030204" pitchFamily="49" charset="0"/>
              </a:rPr>
              <a:t> </a:t>
            </a:r>
            <a:r>
              <a:rPr lang="en-US" sz="1800" dirty="0">
                <a:solidFill>
                  <a:srgbClr val="4EC9B0"/>
                </a:solidFill>
                <a:latin typeface="Consolas" panose="020B0609020204030204" pitchFamily="49" charset="0"/>
              </a:rPr>
              <a:t>number</a:t>
            </a:r>
            <a:r>
              <a:rPr lang="en-US" sz="1800" dirty="0">
                <a:solidFill>
                  <a:srgbClr val="CCCCCC"/>
                </a:solidFill>
                <a:latin typeface="Consolas" panose="020B0609020204030204" pitchFamily="49" charset="0"/>
              </a:rPr>
              <a:t>)</a:t>
            </a:r>
            <a:r>
              <a:rPr lang="en-US" sz="1800" dirty="0">
                <a:solidFill>
                  <a:srgbClr val="D4D4D4"/>
                </a:solidFill>
                <a:latin typeface="Consolas" panose="020B0609020204030204" pitchFamily="49" charset="0"/>
              </a:rPr>
              <a:t>:</a:t>
            </a:r>
            <a:r>
              <a:rPr lang="en-US" sz="1800" dirty="0">
                <a:solidFill>
                  <a:srgbClr val="CCCCCC"/>
                </a:solidFill>
                <a:latin typeface="Consolas" panose="020B0609020204030204" pitchFamily="49" charset="0"/>
              </a:rPr>
              <a:t> </a:t>
            </a:r>
            <a:r>
              <a:rPr lang="en-US" sz="1800" dirty="0">
                <a:solidFill>
                  <a:srgbClr val="4EC9B0"/>
                </a:solidFill>
                <a:latin typeface="Consolas" panose="020B0609020204030204" pitchFamily="49" charset="0"/>
              </a:rPr>
              <a:t>Promise</a:t>
            </a:r>
            <a:r>
              <a:rPr lang="en-US" sz="1800" dirty="0">
                <a:solidFill>
                  <a:srgbClr val="CCCCCC"/>
                </a:solidFill>
                <a:latin typeface="Consolas" panose="020B0609020204030204" pitchFamily="49" charset="0"/>
              </a:rPr>
              <a:t>&lt;</a:t>
            </a:r>
            <a:r>
              <a:rPr lang="en-US" sz="1800" dirty="0">
                <a:solidFill>
                  <a:srgbClr val="4EC9B0"/>
                </a:solidFill>
                <a:latin typeface="Consolas" panose="020B0609020204030204" pitchFamily="49" charset="0"/>
              </a:rPr>
              <a:t>Track</a:t>
            </a:r>
            <a:r>
              <a:rPr lang="en-US" sz="1800" dirty="0">
                <a:solidFill>
                  <a:srgbClr val="CCCCCC"/>
                </a:solidFill>
                <a:latin typeface="Consolas" panose="020B0609020204030204" pitchFamily="49" charset="0"/>
              </a:rPr>
              <a:t>&gt; {</a:t>
            </a:r>
          </a:p>
          <a:p>
            <a:r>
              <a:rPr lang="en-US" sz="1800" dirty="0">
                <a:solidFill>
                  <a:srgbClr val="CCCCCC"/>
                </a:solidFill>
                <a:latin typeface="Consolas" panose="020B0609020204030204" pitchFamily="49" charset="0"/>
              </a:rPr>
              <a:t>    </a:t>
            </a:r>
            <a:r>
              <a:rPr lang="en-US" sz="1800" dirty="0" err="1">
                <a:solidFill>
                  <a:srgbClr val="569CD6"/>
                </a:solidFill>
                <a:latin typeface="Consolas" panose="020B0609020204030204" pitchFamily="49" charset="0"/>
              </a:rPr>
              <a:t>const</a:t>
            </a:r>
            <a:r>
              <a:rPr lang="en-US" sz="1800" dirty="0">
                <a:solidFill>
                  <a:srgbClr val="CCCCCC"/>
                </a:solidFill>
                <a:latin typeface="Consolas" panose="020B0609020204030204" pitchFamily="49" charset="0"/>
              </a:rPr>
              <a:t> </a:t>
            </a:r>
            <a:r>
              <a:rPr lang="en-US" sz="1800" dirty="0">
                <a:solidFill>
                  <a:srgbClr val="4FC1FF"/>
                </a:solidFill>
                <a:latin typeface="Consolas" panose="020B0609020204030204" pitchFamily="49" charset="0"/>
              </a:rPr>
              <a:t>res</a:t>
            </a:r>
            <a:r>
              <a:rPr lang="en-US" sz="1800" dirty="0">
                <a:solidFill>
                  <a:srgbClr val="CCCCCC"/>
                </a:solidFill>
                <a:latin typeface="Consolas" panose="020B0609020204030204" pitchFamily="49" charset="0"/>
              </a:rPr>
              <a:t> </a:t>
            </a:r>
            <a:r>
              <a:rPr lang="en-US" sz="1800" dirty="0">
                <a:solidFill>
                  <a:srgbClr val="D4D4D4"/>
                </a:solidFill>
                <a:latin typeface="Consolas" panose="020B0609020204030204" pitchFamily="49" charset="0"/>
              </a:rPr>
              <a:t>=</a:t>
            </a:r>
            <a:r>
              <a:rPr lang="en-US" sz="1800" dirty="0">
                <a:solidFill>
                  <a:srgbClr val="CCCCCC"/>
                </a:solidFill>
                <a:latin typeface="Consolas" panose="020B0609020204030204" pitchFamily="49" charset="0"/>
              </a:rPr>
              <a:t> </a:t>
            </a:r>
            <a:r>
              <a:rPr lang="en-US" sz="1800" dirty="0">
                <a:solidFill>
                  <a:srgbClr val="C586C0"/>
                </a:solidFill>
                <a:latin typeface="Consolas" panose="020B0609020204030204" pitchFamily="49" charset="0"/>
              </a:rPr>
              <a:t>await</a:t>
            </a:r>
            <a:r>
              <a:rPr lang="en-US" sz="1800" dirty="0">
                <a:solidFill>
                  <a:srgbClr val="CCCCCC"/>
                </a:solidFill>
                <a:latin typeface="Consolas" panose="020B0609020204030204" pitchFamily="49" charset="0"/>
              </a:rPr>
              <a:t> </a:t>
            </a:r>
            <a:r>
              <a:rPr lang="en-US" sz="1800" dirty="0">
                <a:solidFill>
                  <a:srgbClr val="DCDCAA"/>
                </a:solidFill>
                <a:latin typeface="Consolas" panose="020B0609020204030204" pitchFamily="49" charset="0"/>
              </a:rPr>
              <a:t>fetch</a:t>
            </a:r>
            <a:r>
              <a:rPr lang="en-US" sz="1800" dirty="0">
                <a:solidFill>
                  <a:srgbClr val="CCCCCC"/>
                </a:solidFill>
                <a:latin typeface="Consolas" panose="020B0609020204030204" pitchFamily="49" charset="0"/>
              </a:rPr>
              <a:t>(</a:t>
            </a:r>
            <a:r>
              <a:rPr lang="en-US" sz="1800" dirty="0">
                <a:solidFill>
                  <a:srgbClr val="4FC1FF"/>
                </a:solidFill>
                <a:latin typeface="Consolas" panose="020B0609020204030204" pitchFamily="49" charset="0"/>
              </a:rPr>
              <a:t>BASE_URL</a:t>
            </a:r>
            <a:r>
              <a:rPr lang="en-US" sz="1800" dirty="0">
                <a:solidFill>
                  <a:srgbClr val="CCCCCC"/>
                </a:solidFill>
                <a:latin typeface="Consolas" panose="020B0609020204030204" pitchFamily="49" charset="0"/>
              </a:rPr>
              <a:t> </a:t>
            </a:r>
            <a:r>
              <a:rPr lang="en-US" sz="1800" dirty="0">
                <a:solidFill>
                  <a:srgbClr val="D4D4D4"/>
                </a:solidFill>
                <a:latin typeface="Consolas" panose="020B0609020204030204" pitchFamily="49" charset="0"/>
              </a:rPr>
              <a:t>+</a:t>
            </a:r>
            <a:r>
              <a:rPr lang="en-US" sz="1800" dirty="0">
                <a:solidFill>
                  <a:srgbClr val="CCCCCC"/>
                </a:solidFill>
                <a:latin typeface="Consolas" panose="020B0609020204030204" pitchFamily="49" charset="0"/>
              </a:rPr>
              <a:t> </a:t>
            </a:r>
            <a:r>
              <a:rPr lang="en-US" sz="1800" dirty="0">
                <a:solidFill>
                  <a:srgbClr val="9CDCFE"/>
                </a:solidFill>
                <a:latin typeface="Consolas" panose="020B0609020204030204" pitchFamily="49" charset="0"/>
              </a:rPr>
              <a:t>id</a:t>
            </a:r>
            <a:r>
              <a:rPr lang="en-US" sz="1800" dirty="0">
                <a:solidFill>
                  <a:srgbClr val="CCCCCC"/>
                </a:solidFill>
                <a:latin typeface="Consolas" panose="020B0609020204030204" pitchFamily="49" charset="0"/>
              </a:rPr>
              <a:t>);</a:t>
            </a:r>
          </a:p>
          <a:p>
            <a:r>
              <a:rPr lang="en-US" sz="1800" dirty="0">
                <a:solidFill>
                  <a:srgbClr val="CCCCCC"/>
                </a:solidFill>
                <a:latin typeface="Consolas" panose="020B0609020204030204" pitchFamily="49" charset="0"/>
              </a:rPr>
              <a:t>    </a:t>
            </a:r>
            <a:r>
              <a:rPr lang="en-US" sz="1800" dirty="0" err="1">
                <a:solidFill>
                  <a:srgbClr val="569CD6"/>
                </a:solidFill>
                <a:latin typeface="Consolas" panose="020B0609020204030204" pitchFamily="49" charset="0"/>
              </a:rPr>
              <a:t>const</a:t>
            </a:r>
            <a:r>
              <a:rPr lang="en-US" sz="1800" dirty="0">
                <a:solidFill>
                  <a:srgbClr val="CCCCCC"/>
                </a:solidFill>
                <a:latin typeface="Consolas" panose="020B0609020204030204" pitchFamily="49" charset="0"/>
              </a:rPr>
              <a:t> </a:t>
            </a:r>
            <a:r>
              <a:rPr lang="en-US" sz="1800" dirty="0">
                <a:solidFill>
                  <a:srgbClr val="4FC1FF"/>
                </a:solidFill>
                <a:latin typeface="Consolas" panose="020B0609020204030204" pitchFamily="49" charset="0"/>
              </a:rPr>
              <a:t>parsed</a:t>
            </a:r>
            <a:r>
              <a:rPr lang="en-US" sz="1800" dirty="0">
                <a:solidFill>
                  <a:srgbClr val="CCCCCC"/>
                </a:solidFill>
                <a:latin typeface="Consolas" panose="020B0609020204030204" pitchFamily="49" charset="0"/>
              </a:rPr>
              <a:t> </a:t>
            </a:r>
            <a:r>
              <a:rPr lang="en-US" sz="1800" dirty="0">
                <a:solidFill>
                  <a:srgbClr val="D4D4D4"/>
                </a:solidFill>
                <a:latin typeface="Consolas" panose="020B0609020204030204" pitchFamily="49" charset="0"/>
              </a:rPr>
              <a:t>=</a:t>
            </a:r>
            <a:r>
              <a:rPr lang="en-US" sz="1800" dirty="0">
                <a:solidFill>
                  <a:srgbClr val="CCCCCC"/>
                </a:solidFill>
                <a:latin typeface="Consolas" panose="020B0609020204030204" pitchFamily="49" charset="0"/>
              </a:rPr>
              <a:t> </a:t>
            </a:r>
            <a:r>
              <a:rPr lang="en-US" sz="1800" dirty="0">
                <a:solidFill>
                  <a:srgbClr val="C586C0"/>
                </a:solidFill>
                <a:latin typeface="Consolas" panose="020B0609020204030204" pitchFamily="49" charset="0"/>
              </a:rPr>
              <a:t>await</a:t>
            </a:r>
            <a:r>
              <a:rPr lang="en-US" sz="1800" dirty="0">
                <a:solidFill>
                  <a:srgbClr val="CCCCCC"/>
                </a:solidFill>
                <a:latin typeface="Consolas" panose="020B0609020204030204" pitchFamily="49" charset="0"/>
              </a:rPr>
              <a:t> </a:t>
            </a:r>
            <a:r>
              <a:rPr lang="en-US" sz="1800" dirty="0" err="1">
                <a:solidFill>
                  <a:srgbClr val="4FC1FF"/>
                </a:solidFill>
                <a:latin typeface="Consolas" panose="020B0609020204030204" pitchFamily="49" charset="0"/>
              </a:rPr>
              <a:t>res</a:t>
            </a:r>
            <a:r>
              <a:rPr lang="en-US" sz="1800" dirty="0" err="1">
                <a:solidFill>
                  <a:srgbClr val="CCCCCC"/>
                </a:solidFill>
                <a:latin typeface="Consolas" panose="020B0609020204030204" pitchFamily="49" charset="0"/>
              </a:rPr>
              <a:t>.</a:t>
            </a:r>
            <a:r>
              <a:rPr lang="en-US" sz="1800" dirty="0" err="1">
                <a:solidFill>
                  <a:srgbClr val="DCDCAA"/>
                </a:solidFill>
                <a:latin typeface="Consolas" panose="020B0609020204030204" pitchFamily="49" charset="0"/>
              </a:rPr>
              <a:t>json</a:t>
            </a:r>
            <a:r>
              <a:rPr lang="en-US" sz="1800" dirty="0">
                <a:solidFill>
                  <a:srgbClr val="CCCCCC"/>
                </a:solidFill>
                <a:latin typeface="Consolas" panose="020B0609020204030204" pitchFamily="49" charset="0"/>
              </a:rPr>
              <a:t>();</a:t>
            </a:r>
          </a:p>
          <a:p>
            <a:r>
              <a:rPr lang="en-US" sz="1800" dirty="0">
                <a:solidFill>
                  <a:srgbClr val="CCCCCC"/>
                </a:solidFill>
                <a:latin typeface="Consolas" panose="020B0609020204030204" pitchFamily="49" charset="0"/>
              </a:rPr>
              <a:t>    </a:t>
            </a:r>
            <a:r>
              <a:rPr lang="en-US" sz="1800" dirty="0">
                <a:solidFill>
                  <a:srgbClr val="6A9955"/>
                </a:solidFill>
                <a:latin typeface="Consolas" panose="020B0609020204030204" pitchFamily="49" charset="0"/>
              </a:rPr>
              <a:t>//track </a:t>
            </a:r>
            <a:r>
              <a:rPr lang="en-US" sz="1800" dirty="0" err="1">
                <a:solidFill>
                  <a:srgbClr val="6A9955"/>
                </a:solidFill>
                <a:latin typeface="Consolas" panose="020B0609020204030204" pitchFamily="49" charset="0"/>
              </a:rPr>
              <a:t>existe</a:t>
            </a:r>
            <a:r>
              <a:rPr lang="en-US" sz="1800" dirty="0">
                <a:solidFill>
                  <a:srgbClr val="6A9955"/>
                </a:solidFill>
                <a:latin typeface="Consolas" panose="020B0609020204030204" pitchFamily="49" charset="0"/>
              </a:rPr>
              <a:t>: lo </a:t>
            </a:r>
            <a:r>
              <a:rPr lang="en-US" sz="1800" dirty="0" err="1">
                <a:solidFill>
                  <a:srgbClr val="6A9955"/>
                </a:solidFill>
                <a:latin typeface="Consolas" panose="020B0609020204030204" pitchFamily="49" charset="0"/>
              </a:rPr>
              <a:t>retornamos</a:t>
            </a:r>
            <a:r>
              <a:rPr lang="en-US" sz="1800" dirty="0">
                <a:solidFill>
                  <a:srgbClr val="6A9955"/>
                </a:solidFill>
                <a:latin typeface="Consolas" panose="020B0609020204030204" pitchFamily="49" charset="0"/>
              </a:rPr>
              <a:t> al controller</a:t>
            </a:r>
            <a:endParaRPr lang="en-US" sz="1800" dirty="0">
              <a:solidFill>
                <a:srgbClr val="CCCCCC"/>
              </a:solidFill>
              <a:latin typeface="Consolas" panose="020B0609020204030204" pitchFamily="49" charset="0"/>
            </a:endParaRPr>
          </a:p>
          <a:p>
            <a:r>
              <a:rPr lang="en-US" sz="1800" dirty="0">
                <a:solidFill>
                  <a:srgbClr val="CCCCCC"/>
                </a:solidFill>
                <a:latin typeface="Consolas" panose="020B0609020204030204" pitchFamily="49" charset="0"/>
              </a:rPr>
              <a:t>    </a:t>
            </a:r>
            <a:r>
              <a:rPr lang="en-US" sz="1800" dirty="0">
                <a:solidFill>
                  <a:srgbClr val="C586C0"/>
                </a:solidFill>
                <a:latin typeface="Consolas" panose="020B0609020204030204" pitchFamily="49" charset="0"/>
              </a:rPr>
              <a:t>if</a:t>
            </a:r>
            <a:r>
              <a:rPr lang="en-US" sz="1800" dirty="0">
                <a:solidFill>
                  <a:srgbClr val="CCCCCC"/>
                </a:solidFill>
                <a:latin typeface="Consolas" panose="020B0609020204030204" pitchFamily="49" charset="0"/>
              </a:rPr>
              <a:t> (</a:t>
            </a:r>
            <a:r>
              <a:rPr lang="en-US" sz="1800" dirty="0" err="1">
                <a:solidFill>
                  <a:srgbClr val="4EC9B0"/>
                </a:solidFill>
                <a:latin typeface="Consolas" panose="020B0609020204030204" pitchFamily="49" charset="0"/>
              </a:rPr>
              <a:t>Object</a:t>
            </a:r>
            <a:r>
              <a:rPr lang="en-US" sz="1800" dirty="0" err="1">
                <a:solidFill>
                  <a:srgbClr val="CCCCCC"/>
                </a:solidFill>
                <a:latin typeface="Consolas" panose="020B0609020204030204" pitchFamily="49" charset="0"/>
              </a:rPr>
              <a:t>.</a:t>
            </a:r>
            <a:r>
              <a:rPr lang="en-US" sz="1800" dirty="0" err="1">
                <a:solidFill>
                  <a:srgbClr val="DCDCAA"/>
                </a:solidFill>
                <a:latin typeface="Consolas" panose="020B0609020204030204" pitchFamily="49" charset="0"/>
              </a:rPr>
              <a:t>keys</a:t>
            </a:r>
            <a:r>
              <a:rPr lang="en-US" sz="1800" dirty="0">
                <a:solidFill>
                  <a:srgbClr val="CCCCCC"/>
                </a:solidFill>
                <a:latin typeface="Consolas" panose="020B0609020204030204" pitchFamily="49" charset="0"/>
              </a:rPr>
              <a:t>(</a:t>
            </a:r>
            <a:r>
              <a:rPr lang="en-US" sz="1800" dirty="0">
                <a:solidFill>
                  <a:srgbClr val="4FC1FF"/>
                </a:solidFill>
                <a:latin typeface="Consolas" panose="020B0609020204030204" pitchFamily="49" charset="0"/>
              </a:rPr>
              <a:t>parsed</a:t>
            </a:r>
            <a:r>
              <a:rPr lang="en-US" sz="1800" dirty="0">
                <a:solidFill>
                  <a:srgbClr val="CCCCCC"/>
                </a:solidFill>
                <a:latin typeface="Consolas" panose="020B0609020204030204" pitchFamily="49" charset="0"/>
              </a:rPr>
              <a:t>).</a:t>
            </a:r>
            <a:r>
              <a:rPr lang="en-US" sz="1800" dirty="0">
                <a:solidFill>
                  <a:srgbClr val="9CDCFE"/>
                </a:solidFill>
                <a:latin typeface="Consolas" panose="020B0609020204030204" pitchFamily="49" charset="0"/>
              </a:rPr>
              <a:t>length</a:t>
            </a:r>
            <a:r>
              <a:rPr lang="en-US" sz="1800" dirty="0">
                <a:solidFill>
                  <a:srgbClr val="CCCCCC"/>
                </a:solidFill>
                <a:latin typeface="Consolas" panose="020B0609020204030204" pitchFamily="49" charset="0"/>
              </a:rPr>
              <a:t>) </a:t>
            </a:r>
            <a:r>
              <a:rPr lang="en-US" sz="1800" dirty="0">
                <a:solidFill>
                  <a:srgbClr val="C586C0"/>
                </a:solidFill>
                <a:latin typeface="Consolas" panose="020B0609020204030204" pitchFamily="49" charset="0"/>
              </a:rPr>
              <a:t>return</a:t>
            </a:r>
            <a:r>
              <a:rPr lang="en-US" sz="1800" dirty="0">
                <a:solidFill>
                  <a:srgbClr val="CCCCCC"/>
                </a:solidFill>
                <a:latin typeface="Consolas" panose="020B0609020204030204" pitchFamily="49" charset="0"/>
              </a:rPr>
              <a:t> </a:t>
            </a:r>
            <a:r>
              <a:rPr lang="en-US" sz="1800" dirty="0">
                <a:solidFill>
                  <a:srgbClr val="4FC1FF"/>
                </a:solidFill>
                <a:latin typeface="Consolas" panose="020B0609020204030204" pitchFamily="49" charset="0"/>
              </a:rPr>
              <a:t>parsed</a:t>
            </a:r>
            <a:r>
              <a:rPr lang="en-US" sz="1800" dirty="0">
                <a:solidFill>
                  <a:srgbClr val="CCCCCC"/>
                </a:solidFill>
                <a:latin typeface="Consolas" panose="020B0609020204030204" pitchFamily="49" charset="0"/>
              </a:rPr>
              <a:t>; </a:t>
            </a:r>
          </a:p>
          <a:p>
            <a:r>
              <a:rPr lang="en-US" sz="1800" dirty="0">
                <a:solidFill>
                  <a:srgbClr val="CCCCCC"/>
                </a:solidFill>
                <a:latin typeface="Consolas" panose="020B0609020204030204" pitchFamily="49" charset="0"/>
              </a:rPr>
              <a:t>    </a:t>
            </a:r>
            <a:r>
              <a:rPr lang="en-US" sz="1800" dirty="0">
                <a:solidFill>
                  <a:srgbClr val="6A9955"/>
                </a:solidFill>
                <a:latin typeface="Consolas" panose="020B0609020204030204" pitchFamily="49" charset="0"/>
              </a:rPr>
              <a:t>//track no </a:t>
            </a:r>
            <a:r>
              <a:rPr lang="en-US" sz="1800" dirty="0" err="1">
                <a:solidFill>
                  <a:srgbClr val="6A9955"/>
                </a:solidFill>
                <a:latin typeface="Consolas" panose="020B0609020204030204" pitchFamily="49" charset="0"/>
              </a:rPr>
              <a:t>existe</a:t>
            </a:r>
            <a:r>
              <a:rPr lang="en-US" sz="1800" dirty="0">
                <a:solidFill>
                  <a:srgbClr val="6A9955"/>
                </a:solidFill>
                <a:latin typeface="Consolas" panose="020B0609020204030204" pitchFamily="49" charset="0"/>
              </a:rPr>
              <a:t>: </a:t>
            </a:r>
            <a:r>
              <a:rPr lang="en-US" sz="1800" dirty="0" err="1">
                <a:solidFill>
                  <a:srgbClr val="6A9955"/>
                </a:solidFill>
                <a:latin typeface="Consolas" panose="020B0609020204030204" pitchFamily="49" charset="0"/>
              </a:rPr>
              <a:t>lanzamos</a:t>
            </a:r>
            <a:r>
              <a:rPr lang="en-US" sz="1800" dirty="0">
                <a:solidFill>
                  <a:srgbClr val="6A9955"/>
                </a:solidFill>
                <a:latin typeface="Consolas" panose="020B0609020204030204" pitchFamily="49" charset="0"/>
              </a:rPr>
              <a:t> </a:t>
            </a:r>
            <a:r>
              <a:rPr lang="en-US" sz="1800" dirty="0" err="1">
                <a:solidFill>
                  <a:srgbClr val="6A9955"/>
                </a:solidFill>
                <a:latin typeface="Consolas" panose="020B0609020204030204" pitchFamily="49" charset="0"/>
              </a:rPr>
              <a:t>una</a:t>
            </a:r>
            <a:r>
              <a:rPr lang="en-US" sz="1800" dirty="0">
                <a:solidFill>
                  <a:srgbClr val="6A9955"/>
                </a:solidFill>
                <a:latin typeface="Consolas" panose="020B0609020204030204" pitchFamily="49" charset="0"/>
              </a:rPr>
              <a:t> </a:t>
            </a:r>
            <a:r>
              <a:rPr lang="en-US" sz="1800" dirty="0" err="1">
                <a:solidFill>
                  <a:srgbClr val="6A9955"/>
                </a:solidFill>
                <a:latin typeface="Consolas" panose="020B0609020204030204" pitchFamily="49" charset="0"/>
              </a:rPr>
              <a:t>excepción</a:t>
            </a:r>
            <a:r>
              <a:rPr lang="en-US" sz="1800" dirty="0">
                <a:solidFill>
                  <a:srgbClr val="6A9955"/>
                </a:solidFill>
                <a:latin typeface="Consolas" panose="020B0609020204030204" pitchFamily="49" charset="0"/>
              </a:rPr>
              <a:t> al controller</a:t>
            </a:r>
            <a:endParaRPr lang="en-US" sz="1800" dirty="0">
              <a:solidFill>
                <a:srgbClr val="CCCCCC"/>
              </a:solidFill>
              <a:latin typeface="Consolas" panose="020B0609020204030204" pitchFamily="49" charset="0"/>
            </a:endParaRPr>
          </a:p>
          <a:p>
            <a:r>
              <a:rPr lang="en-US" sz="1800" dirty="0">
                <a:solidFill>
                  <a:srgbClr val="CCCCCC"/>
                </a:solidFill>
                <a:latin typeface="Consolas" panose="020B0609020204030204" pitchFamily="49" charset="0"/>
              </a:rPr>
              <a:t>    </a:t>
            </a:r>
            <a:r>
              <a:rPr lang="en-US" sz="1800" dirty="0">
                <a:solidFill>
                  <a:srgbClr val="C586C0"/>
                </a:solidFill>
                <a:latin typeface="Consolas" panose="020B0609020204030204" pitchFamily="49" charset="0"/>
              </a:rPr>
              <a:t>throw</a:t>
            </a:r>
            <a:r>
              <a:rPr lang="en-US" sz="1800" dirty="0">
                <a:solidFill>
                  <a:srgbClr val="CCCCCC"/>
                </a:solidFill>
                <a:latin typeface="Consolas" panose="020B0609020204030204" pitchFamily="49" charset="0"/>
              </a:rPr>
              <a:t> </a:t>
            </a:r>
            <a:r>
              <a:rPr lang="en-US" sz="1800" dirty="0">
                <a:solidFill>
                  <a:srgbClr val="569CD6"/>
                </a:solidFill>
                <a:latin typeface="Consolas" panose="020B0609020204030204" pitchFamily="49" charset="0"/>
              </a:rPr>
              <a:t>new</a:t>
            </a:r>
            <a:r>
              <a:rPr lang="en-US" sz="1800" dirty="0">
                <a:solidFill>
                  <a:srgbClr val="CCCCCC"/>
                </a:solidFill>
                <a:latin typeface="Consolas" panose="020B0609020204030204" pitchFamily="49" charset="0"/>
              </a:rPr>
              <a:t> </a:t>
            </a:r>
            <a:r>
              <a:rPr lang="en-US" sz="1800" dirty="0" err="1">
                <a:solidFill>
                  <a:srgbClr val="4EC9B0"/>
                </a:solidFill>
                <a:latin typeface="Consolas" panose="020B0609020204030204" pitchFamily="49" charset="0"/>
              </a:rPr>
              <a:t>NotFoundException</a:t>
            </a:r>
            <a:r>
              <a:rPr lang="en-US" sz="1800" dirty="0">
                <a:solidFill>
                  <a:srgbClr val="CCCCCC"/>
                </a:solidFill>
                <a:latin typeface="Consolas" panose="020B0609020204030204" pitchFamily="49" charset="0"/>
              </a:rPr>
              <a:t>(</a:t>
            </a:r>
            <a:r>
              <a:rPr lang="en-US" sz="1800" dirty="0">
                <a:solidFill>
                  <a:srgbClr val="CE9178"/>
                </a:solidFill>
                <a:latin typeface="Consolas" panose="020B0609020204030204" pitchFamily="49" charset="0"/>
              </a:rPr>
              <a:t>`Track con id </a:t>
            </a:r>
            <a:r>
              <a:rPr lang="en-US" sz="1800" dirty="0">
                <a:solidFill>
                  <a:srgbClr val="569CD6"/>
                </a:solidFill>
                <a:latin typeface="Consolas" panose="020B0609020204030204" pitchFamily="49" charset="0"/>
              </a:rPr>
              <a:t>${</a:t>
            </a:r>
            <a:r>
              <a:rPr lang="en-US" sz="1800" dirty="0">
                <a:solidFill>
                  <a:srgbClr val="9CDCFE"/>
                </a:solidFill>
                <a:latin typeface="Consolas" panose="020B0609020204030204" pitchFamily="49" charset="0"/>
              </a:rPr>
              <a:t>id</a:t>
            </a:r>
            <a:r>
              <a:rPr lang="en-US" sz="1800" dirty="0">
                <a:solidFill>
                  <a:srgbClr val="569CD6"/>
                </a:solidFill>
                <a:latin typeface="Consolas" panose="020B0609020204030204" pitchFamily="49" charset="0"/>
              </a:rPr>
              <a:t>}</a:t>
            </a:r>
            <a:r>
              <a:rPr lang="en-US" sz="1800" dirty="0">
                <a:solidFill>
                  <a:srgbClr val="CE9178"/>
                </a:solidFill>
                <a:latin typeface="Consolas" panose="020B0609020204030204" pitchFamily="49" charset="0"/>
              </a:rPr>
              <a:t> no </a:t>
            </a:r>
            <a:r>
              <a:rPr lang="en-US" sz="1800" dirty="0" err="1">
                <a:solidFill>
                  <a:srgbClr val="CE9178"/>
                </a:solidFill>
                <a:latin typeface="Consolas" panose="020B0609020204030204" pitchFamily="49" charset="0"/>
              </a:rPr>
              <a:t>existe</a:t>
            </a:r>
            <a:r>
              <a:rPr lang="en-US" sz="1800" dirty="0">
                <a:solidFill>
                  <a:srgbClr val="CE9178"/>
                </a:solidFill>
                <a:latin typeface="Consolas" panose="020B0609020204030204" pitchFamily="49" charset="0"/>
              </a:rPr>
              <a:t>`</a:t>
            </a:r>
            <a:r>
              <a:rPr lang="en-US" sz="1800" dirty="0">
                <a:solidFill>
                  <a:srgbClr val="CCCCCC"/>
                </a:solidFill>
                <a:latin typeface="Consolas" panose="020B0609020204030204" pitchFamily="49" charset="0"/>
              </a:rPr>
              <a:t>);</a:t>
            </a:r>
          </a:p>
          <a:p>
            <a:r>
              <a:rPr lang="en-US" sz="1800" dirty="0">
                <a:solidFill>
                  <a:srgbClr val="CCCCCC"/>
                </a:solidFill>
                <a:latin typeface="Consolas" panose="020B0609020204030204" pitchFamily="49" charset="0"/>
              </a:rPr>
              <a:t>  }</a:t>
            </a:r>
          </a:p>
        </p:txBody>
      </p:sp>
    </p:spTree>
    <p:extLst>
      <p:ext uri="{BB962C8B-B14F-4D97-AF65-F5344CB8AC3E}">
        <p14:creationId xmlns:p14="http://schemas.microsoft.com/office/powerpoint/2010/main" val="3290337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12419" t="33343" r="51290" b="44903"/>
          <a:stretch/>
        </p:blipFill>
        <p:spPr>
          <a:xfrm>
            <a:off x="0" y="4851400"/>
            <a:ext cx="9144000" cy="1712860"/>
          </a:xfrm>
          <a:prstGeom prst="rect">
            <a:avLst/>
          </a:prstGeom>
        </p:spPr>
      </p:pic>
      <p:pic>
        <p:nvPicPr>
          <p:cNvPr id="5" name="Imagen 4"/>
          <p:cNvPicPr>
            <a:picLocks noChangeAspect="1"/>
          </p:cNvPicPr>
          <p:nvPr/>
        </p:nvPicPr>
        <p:blipFill rotWithShape="1">
          <a:blip r:embed="rId3"/>
          <a:srcRect l="12291" t="33745" r="51459" b="40333"/>
          <a:stretch/>
        </p:blipFill>
        <p:spPr>
          <a:xfrm>
            <a:off x="0" y="1125591"/>
            <a:ext cx="9144000" cy="2043337"/>
          </a:xfrm>
          <a:prstGeom prst="rect">
            <a:avLst/>
          </a:prstGeom>
        </p:spPr>
      </p:pic>
      <p:sp>
        <p:nvSpPr>
          <p:cNvPr id="7" name="Google Shape;472;p52"/>
          <p:cNvSpPr txBox="1">
            <a:spLocks/>
          </p:cNvSpPr>
          <p:nvPr/>
        </p:nvSpPr>
        <p:spPr>
          <a:xfrm>
            <a:off x="628675" y="428100"/>
            <a:ext cx="7886700" cy="44377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000000"/>
              </a:buClr>
              <a:buSzPts val="1100"/>
            </a:pPr>
            <a:r>
              <a:rPr lang="fr-FR" sz="3300" b="1" dirty="0" smtClean="0"/>
              <a:t>Lanzar excepción desde un servicio</a:t>
            </a:r>
            <a:endParaRPr lang="fr-FR" sz="3300" b="1" dirty="0"/>
          </a:p>
        </p:txBody>
      </p:sp>
      <p:sp>
        <p:nvSpPr>
          <p:cNvPr id="8" name="Marcador de texto 2"/>
          <p:cNvSpPr>
            <a:spLocks noGrp="1"/>
          </p:cNvSpPr>
          <p:nvPr>
            <p:ph type="body" idx="1"/>
          </p:nvPr>
        </p:nvSpPr>
        <p:spPr>
          <a:xfrm>
            <a:off x="0" y="3419475"/>
            <a:ext cx="9144000" cy="1181100"/>
          </a:xfrm>
        </p:spPr>
        <p:style>
          <a:lnRef idx="2">
            <a:schemeClr val="dk1">
              <a:shade val="50000"/>
            </a:schemeClr>
          </a:lnRef>
          <a:fillRef idx="1">
            <a:schemeClr val="dk1"/>
          </a:fillRef>
          <a:effectRef idx="0">
            <a:schemeClr val="dk1"/>
          </a:effectRef>
          <a:fontRef idx="minor">
            <a:schemeClr val="lt1"/>
          </a:fontRef>
        </p:style>
        <p:txBody>
          <a:bodyPr/>
          <a:lstStyle/>
          <a:p>
            <a:pPr marL="114300" indent="0">
              <a:buNone/>
            </a:pPr>
            <a:r>
              <a:rPr lang="es-ES" sz="2000" dirty="0" smtClean="0">
                <a:solidFill>
                  <a:schemeClr val="accent5">
                    <a:lumMod val="20000"/>
                    <a:lumOff val="80000"/>
                  </a:schemeClr>
                </a:solidFill>
                <a:latin typeface="Cooper Black" panose="0208090404030B020404" pitchFamily="18" charset="0"/>
              </a:rPr>
              <a:t>Independientemente de que el recurso exista, la respuesta al cliente será apropiada, según los estándares HTTP y los principios API REST</a:t>
            </a:r>
          </a:p>
        </p:txBody>
      </p:sp>
    </p:spTree>
    <p:extLst>
      <p:ext uri="{BB962C8B-B14F-4D97-AF65-F5344CB8AC3E}">
        <p14:creationId xmlns:p14="http://schemas.microsoft.com/office/powerpoint/2010/main" val="2897571676"/>
      </p:ext>
    </p:extLst>
  </p:cSld>
  <p:clrMapOvr>
    <a:masterClrMapping/>
  </p:clrMapOvr>
</p:sld>
</file>

<file path=ppt/theme/theme1.xml><?xml version="1.0" encoding="utf-8"?>
<a:theme xmlns:a="http://schemas.openxmlformats.org/drawingml/2006/main" name="CFS">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TotalTime>
  <Words>476</Words>
  <Application>Microsoft Office PowerPoint</Application>
  <PresentationFormat>Presentación en pantalla (4:3)</PresentationFormat>
  <Paragraphs>59</Paragraphs>
  <Slides>7</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7</vt:i4>
      </vt:variant>
    </vt:vector>
  </HeadingPairs>
  <TitlesOfParts>
    <vt:vector size="15" baseType="lpstr">
      <vt:lpstr>Arial</vt:lpstr>
      <vt:lpstr>Bookman Old Style</vt:lpstr>
      <vt:lpstr>Calibri</vt:lpstr>
      <vt:lpstr>Consolas</vt:lpstr>
      <vt:lpstr>Cooper Black</vt:lpstr>
      <vt:lpstr>Forte</vt:lpstr>
      <vt:lpstr>Georgia</vt:lpstr>
      <vt:lpstr>CFS</vt:lpstr>
      <vt:lpstr>Back End</vt:lpstr>
      <vt:lpstr>Controllers Best Practices</vt:lpstr>
      <vt:lpstr>Exception Filters en Nest JS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 End</dc:title>
  <cp:lastModifiedBy>Usuario</cp:lastModifiedBy>
  <cp:revision>58</cp:revision>
  <dcterms:modified xsi:type="dcterms:W3CDTF">2023-07-22T18:30:39Z</dcterms:modified>
</cp:coreProperties>
</file>