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nstrument Sans Medium" pitchFamily="2" charset="0"/>
      <p:regular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067"/>
    <p:restoredTop sz="94610"/>
  </p:normalViewPr>
  <p:slideViewPr>
    <p:cSldViewPr snapToGrid="0" snapToObjects="1">
      <p:cViewPr varScale="1">
        <p:scale>
          <a:sx n="129" d="100"/>
          <a:sy n="129" d="100"/>
        </p:scale>
        <p:origin x="36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95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753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Criando uma Agenda de Compromissos com C#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23302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Vamos explorar o desenvolvimento de uma aplicação de console que funciona como uma agenda de compromissos. Esta aplicação simples nos oferece uma ótima oportunidade para aprender sobre a linguagem C#, entender conceitos fundamentais de programação estruturada e evoluir para a programação orientada a objetos (POO).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02687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objetivo é que você compreenda cada decisão tomada e cada linha de código escrita. Estamos aprendendo uma nova linguagem, conhecendo novas ferramentas e uma nova forma de pensar em soluções de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2704"/>
            <a:ext cx="80493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Criação do Projeto no VS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08459"/>
            <a:ext cx="34120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Extensão .NET C# Dev Kit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89603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iniciar o desenvolvimento da aplicação de Agenda de Compromissos, vamos utilizar o Visual Studio Code (VS Code) com a extensão .NET C# Dev Kit instalada. Isso nos permitirá criar uma solução com diferentes projetos de forma rápida e eficiente.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9084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Estrutura da Solução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489603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Criaremos um projeto de Biblioteca de Classes chamado "AgendaApp.Models" para centralizar todos os modelos de dados da nossa aplicação. Depois, adicionaremos um projeto de Aplicação de Console chamado "AgendaApp.ConsoleApp" para a interface de usuário.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908459"/>
            <a:ext cx="34593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Referências entre Projetos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489603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que o projeto de Console possa acessar as classes e funcionalidades definidas no projeto de Biblioteca de Classes, adicionaremos uma referência do projeto de Console para o projeto de Biblioteca de Classes.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939" y="512921"/>
            <a:ext cx="12258199" cy="582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Código para Capturar e Exibir os Dados do Compromisso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652939" y="1468874"/>
            <a:ext cx="1665565" cy="1492806"/>
          </a:xfrm>
          <a:prstGeom prst="roundRect">
            <a:avLst>
              <a:gd name="adj" fmla="val 187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354574" y="2051328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2504956" y="1655326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Captura de Dados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2504956" y="2058710"/>
            <a:ext cx="4359831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Solicitar informações ao usuário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Console.Write("Digite a data do compromisso (dd/MM/yyyy): ");</a:t>
            </a: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string dateInput = Console.ReadLine();  </a:t>
            </a:r>
            <a:endParaRPr lang="en-US" sz="1150" dirty="0"/>
          </a:p>
        </p:txBody>
      </p:sp>
      <p:sp>
        <p:nvSpPr>
          <p:cNvPr id="7" name="Shape 5"/>
          <p:cNvSpPr/>
          <p:nvPr/>
        </p:nvSpPr>
        <p:spPr>
          <a:xfrm>
            <a:off x="2411730" y="2952155"/>
            <a:ext cx="11472505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652939" y="3054906"/>
            <a:ext cx="3331131" cy="1731645"/>
          </a:xfrm>
          <a:prstGeom prst="roundRect">
            <a:avLst>
              <a:gd name="adj" fmla="val 1616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2187297" y="3756779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4170521" y="3241358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Validação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4170521" y="3644741"/>
            <a:ext cx="7645718" cy="955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Garantir formato correto dos dados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!DateTime.TryParseExact(dateInput, "dd/MM/yyyy", null, System.Globalization.DateTimeStyles.None, out date))</a:t>
            </a: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!TimeSpan.TryParse(timeInput, out time)</a:t>
            </a:r>
            <a:endParaRPr lang="en-US" sz="1150" dirty="0"/>
          </a:p>
        </p:txBody>
      </p:sp>
      <p:sp>
        <p:nvSpPr>
          <p:cNvPr id="12" name="Shape 10"/>
          <p:cNvSpPr/>
          <p:nvPr/>
        </p:nvSpPr>
        <p:spPr>
          <a:xfrm>
            <a:off x="4077295" y="4777026"/>
            <a:ext cx="9806940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652939" y="4879777"/>
            <a:ext cx="4996696" cy="1492806"/>
          </a:xfrm>
          <a:prstGeom prst="roundRect">
            <a:avLst>
              <a:gd name="adj" fmla="val 187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3020139" y="5462230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5836087" y="5066228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Processamento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5836087" y="5469612"/>
            <a:ext cx="3158490" cy="7165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Combinar data e hora em um DateTime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date.Add(time);</a:t>
            </a: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{appointmentDateTime:dd/MM/yyyy HH:mm}</a:t>
            </a:r>
            <a:endParaRPr lang="en-US" sz="1150" dirty="0"/>
          </a:p>
        </p:txBody>
      </p:sp>
      <p:sp>
        <p:nvSpPr>
          <p:cNvPr id="17" name="Shape 15"/>
          <p:cNvSpPr/>
          <p:nvPr/>
        </p:nvSpPr>
        <p:spPr>
          <a:xfrm>
            <a:off x="5742861" y="6363057"/>
            <a:ext cx="8141375" cy="11430"/>
          </a:xfrm>
          <a:prstGeom prst="roundRect">
            <a:avLst>
              <a:gd name="adj" fmla="val 244826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6"/>
          <p:cNvSpPr/>
          <p:nvPr/>
        </p:nvSpPr>
        <p:spPr>
          <a:xfrm>
            <a:off x="652939" y="6465808"/>
            <a:ext cx="6662261" cy="1253966"/>
          </a:xfrm>
          <a:prstGeom prst="roundRect">
            <a:avLst>
              <a:gd name="adj" fmla="val 223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7"/>
          <p:cNvSpPr/>
          <p:nvPr/>
        </p:nvSpPr>
        <p:spPr>
          <a:xfrm>
            <a:off x="3852863" y="6928842"/>
            <a:ext cx="262295" cy="3278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7501652" y="6652260"/>
            <a:ext cx="2331958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Exibição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7501652" y="7055644"/>
            <a:ext cx="5660708" cy="47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Mostrar os detalhes do compromisso
</a:t>
            </a:r>
            <a:r>
              <a:rPr lang="en-US" sz="11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Console.WriteLine($"Data e Hora: {appointmentDateTime:dd/MM/yyyy HH:mm}");</a:t>
            </a:r>
            <a:endParaRPr lang="en-US"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4906"/>
            <a:ext cx="85205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Explicação Detalhada do Código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1731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código utiliza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exibir mensagens ao usuário e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Console.ReadLine()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capturar a entrada de dados. Para garantir que a data informada esteja no formato correto (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dd/MM/yyyy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), utilizamos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DateTime.TryParseExact()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que tenta converter a string fornecida para um objeto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Se a conversão falhar, evitamos erros e podemos solicitar uma nova entrada ao usuário.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240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capturar a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hora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utilizamos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TimeSpan.TryParse()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que valida se a entrada está no formato correto (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HH:mm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 Como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TimeSpan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representa um intervalo de tempo, essa abordagem permite manipular horas separadamente da data.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Após capturar todos os dados corretamente,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combinamos a data e a hora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utilizando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date.Add(time)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garantindo que ambas estejam unificadas em um único objeto </a:t>
            </a:r>
            <a:r>
              <a:rPr lang="en-US" sz="17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DateTime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Por fim, exibimos as informações formatadas de maneira clara.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8598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Este exemplo demonstra uma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abordagem estruturada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 programação, focada na captura e validação de entradas antes da transição para um modelo baseado em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Programação Orientada a Objetos (POO)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onde essas operações poderiam ser encapsuladas dentro de classes e métodos específicos para maior organização e reutilização do código.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2469" y="713303"/>
            <a:ext cx="9984938" cy="627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Executando a Aplicação e Próximos Passos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02469" y="1741765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5200" dirty="0"/>
          </a:p>
        </p:txBody>
      </p:sp>
      <p:sp>
        <p:nvSpPr>
          <p:cNvPr id="4" name="Text 2"/>
          <p:cNvSpPr/>
          <p:nvPr/>
        </p:nvSpPr>
        <p:spPr>
          <a:xfrm>
            <a:off x="2679025" y="2654856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Execução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702469" y="3088719"/>
            <a:ext cx="6462236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Acessar o terminal, navegar até a pasta do projeto e executar com dotnet run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465695" y="1741765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5200" dirty="0"/>
          </a:p>
        </p:txBody>
      </p:sp>
      <p:sp>
        <p:nvSpPr>
          <p:cNvPr id="7" name="Text 5"/>
          <p:cNvSpPr/>
          <p:nvPr/>
        </p:nvSpPr>
        <p:spPr>
          <a:xfrm>
            <a:off x="9442252" y="2654856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Interação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7465695" y="3088719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Fornecer dados do compromisso quando solicitado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2469" y="4433292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5200" dirty="0"/>
          </a:p>
        </p:txBody>
      </p:sp>
      <p:sp>
        <p:nvSpPr>
          <p:cNvPr id="10" name="Text 8"/>
          <p:cNvSpPr/>
          <p:nvPr/>
        </p:nvSpPr>
        <p:spPr>
          <a:xfrm>
            <a:off x="2679025" y="5346383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Validação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702469" y="5780246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programa valida os formatos de data e hora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465695" y="4433292"/>
            <a:ext cx="6462236" cy="662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200"/>
              </a:lnSpc>
              <a:buNone/>
            </a:pPr>
            <a:r>
              <a:rPr lang="en-US" sz="5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5200" dirty="0"/>
          </a:p>
        </p:txBody>
      </p:sp>
      <p:sp>
        <p:nvSpPr>
          <p:cNvPr id="13" name="Text 11"/>
          <p:cNvSpPr/>
          <p:nvPr/>
        </p:nvSpPr>
        <p:spPr>
          <a:xfrm>
            <a:off x="9442252" y="5346383"/>
            <a:ext cx="2509123" cy="3134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7465695" y="5780246"/>
            <a:ext cx="6462236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Exibição dos detalhes do compromisso registrado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02469" y="6327100"/>
            <a:ext cx="13225463" cy="6422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Nos próximos passos, vamos introduzir a classe </a:t>
            </a:r>
            <a:r>
              <a:rPr lang="en-US" sz="15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Appointment</a:t>
            </a: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transformar essa abordagem para usar objetos. Em vez de armazenar as informações em variáveis separadas, utilizaremos uma instância da classe </a:t>
            </a:r>
            <a:r>
              <a:rPr lang="en-US" sz="15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Appointment</a:t>
            </a: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agrupar todos os dados do compromisso.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02469" y="7195066"/>
            <a:ext cx="1322546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Isso tornará o nosso código mais limpo e orientado a objetos, facilitando a manutenção e a expansão da nossa aplicação.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BC23B1B4-272E-185F-CA23-0B0AEAB0C7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8073044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BC23B1B4-272E-185F-CA23-0B0AEAB0C7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7243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2940" y="520898"/>
            <a:ext cx="7597973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Entendendo a Estrutura do Projeto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2940" y="1586389"/>
            <a:ext cx="23707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Top Level Statements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62940" y="2071807"/>
            <a:ext cx="6421160" cy="909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Uma novidade que permite escrever o código diretamente no arquivo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Program.cs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sem a necessidade de declarar uma classe e um método principal. É uma forma mais simples e direta de começar a programar.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553920" y="1586389"/>
            <a:ext cx="2367796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Estrutura Tradicional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7553920" y="2071807"/>
            <a:ext cx="6421160" cy="1212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Aqui, precisamos definir uma classe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o método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Main()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que é o ponto de entrada da aplicação. Essa abordagem é interessante quando precisamos de maior organização e estrutura, especialmente em projetos mais complexos.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62940" y="3667244"/>
            <a:ext cx="13304520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principal arquivo é o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Program.cs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que pode seguir duas abordagens: usar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Top Level Statements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ou a estrutura mais tradicional com uma classe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Program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 um </a:t>
            </a:r>
            <a:r>
              <a:rPr lang="en-US" sz="145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método Main()</a:t>
            </a: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Vamos explorar ambas as abordagens e discutir as vantagens de cada uma.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62940" y="4486275"/>
            <a:ext cx="13304520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" y="5215295"/>
            <a:ext cx="6421160" cy="2398276"/>
          </a:xfrm>
          <a:prstGeom prst="rect">
            <a:avLst/>
          </a:prstGeom>
        </p:spPr>
      </p:pic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920" y="5680829"/>
            <a:ext cx="6421160" cy="14672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6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3513" y="563404"/>
            <a:ext cx="7709773" cy="12806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Namespace, Classe e Método Main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03513" y="2151340"/>
            <a:ext cx="3752493" cy="3474958"/>
          </a:xfrm>
          <a:prstGeom prst="roundRect">
            <a:avLst>
              <a:gd name="adj" fmla="val 88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408420" y="2356247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Namespace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408420" y="2799159"/>
            <a:ext cx="3342680" cy="26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palavra-chave namespace define um escopo que organiza classes e outros tipos em grupos lógicos, evitando conflitos de nomes. Um "grupo lógico" refere-se a uma maneira de organizar tipos relacionados dentro de um contexto comum.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10160913" y="2151340"/>
            <a:ext cx="3752493" cy="3474958"/>
          </a:xfrm>
          <a:prstGeom prst="roundRect">
            <a:avLst>
              <a:gd name="adj" fmla="val 885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10365819" y="2356247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Classe Program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365819" y="2799159"/>
            <a:ext cx="3342680" cy="19666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Dentro do namespace, temos uma classe chamada Program. Em C#, a class é um bloco de código que define um tipo de dado composto que pode conter métodos, propriedades e outros membros.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203513" y="5831205"/>
            <a:ext cx="7709773" cy="1836063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408420" y="6036112"/>
            <a:ext cx="2561273" cy="3200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 Main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6408420" y="6479024"/>
            <a:ext cx="7299960" cy="983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Dentro da classe Program, encontramos o método Main, que é o ponto de entrada de qualquer aplicação em C#. Ele é onde o programa inicia sua execução.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73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Entendendo o Static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878860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Definição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741896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palavra-chave static em C# significa que o método ou membro pertence à própria classe, em vez de a uma instância específica dessa classe.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5302032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Utilidade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741896"/>
            <a:ext cx="345924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Isso é útil quando queremos definir comportamentos ou propriedades que sejam comuns a todas as instâncias de uma classe ou que não dependam de uma instância em particular.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25147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725204" y="329398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25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 Main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3741896"/>
            <a:ext cx="3459242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caso do método Main, ele precisa ser static porque não existe uma instância da classe Program ao iniciar a execução do programa; o método é chamado diretamente pela CLR (Common Language Runtime).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25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Vim da linguagem C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771531"/>
            <a:ext cx="1134070" cy="203275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19983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 C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488763"/>
            <a:ext cx="115685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Um programa geralmente começa sua execução na função main(), que é o ponto de entrada do código. Tudo que precisa ser executado é escrito diretamente dentro dessa função, sem a necessidade de uma estrutura formal de classe.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804285"/>
            <a:ext cx="1134070" cy="166985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 C#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521517"/>
            <a:ext cx="115685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Seguindo o paradigma de Programação Orientada a Objetos (POO), não temos apenas funções isoladas. Em vez disso, temos classes, que são "blocos organizados" contendo métodos, propriedades e outros membros.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474137"/>
            <a:ext cx="1134070" cy="203275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5700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Analogia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6191369"/>
            <a:ext cx="115685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Pense na função main() em C como um script simples, onde o código é executado linearmente. Já em C#, a classe Program é como uma "caixa organizadora", onde colocamos nosso ponto de entrada (Main()) junto com outros recursos.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3790" y="1496139"/>
            <a:ext cx="6244709" cy="5237321"/>
          </a:xfrm>
          <a:prstGeom prst="roundRect">
            <a:avLst>
              <a:gd name="adj" fmla="val 65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801410" y="1503759"/>
            <a:ext cx="6229469" cy="522208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028224" y="1647468"/>
            <a:ext cx="5775841" cy="49346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#include &lt;stdio.h&gt;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struct Carro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char modelo[50];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ano;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void mostrarCarro(struct Carro c)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printf("Modelo: %s\n", c.modelo);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printf("Ano: %d\n", c.ano);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 main()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struct Carro meuCarro = {"Fusca", 1980};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mostrarCarro(meuCarro);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return 0;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599521" y="1351002"/>
            <a:ext cx="6244709" cy="5527596"/>
          </a:xfrm>
          <a:prstGeom prst="roundRect">
            <a:avLst>
              <a:gd name="adj" fmla="val 616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Shape 4"/>
          <p:cNvSpPr/>
          <p:nvPr/>
        </p:nvSpPr>
        <p:spPr>
          <a:xfrm>
            <a:off x="7607141" y="1358622"/>
            <a:ext cx="6229469" cy="551235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7833955" y="1502331"/>
            <a:ext cx="5775841" cy="5224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using System;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Carro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string Modelo { get; set; }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int Ano { get; set; }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void MostrarCarro()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Console.WriteLine($"Modelo: {Modelo}");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Console.WriteLine($"Ano: {Ano}");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Program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static void Main() {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Carro meuCarro = new Carro { 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Modelo = "Fusca", Ano = 1980 };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    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meuCarro.MostrarCarro();</a:t>
            </a: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
    }
}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91533"/>
            <a:ext cx="6832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Comparação entre C e C#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40474"/>
            <a:ext cx="13042821" cy="2616518"/>
          </a:xfrm>
          <a:prstGeom prst="roundRect">
            <a:avLst>
              <a:gd name="adj" fmla="val 130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01410" y="284809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28224" y="299180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 (Estruturas e Funções)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991803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C# (Classes e Objetos)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3498413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1028224" y="364212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 struct para armazenar dados.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642122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Usa class, que pode conter tanto dados quanto métodos.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148733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1028224" y="429244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Funções são separadas das estruturas.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29244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Métodos podem estar dentro da própria classe.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799052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1028224" y="49427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Não tem suporte direto a propriedades.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94276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Propriedades encapsulam dados com get e set.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3790" y="571214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 C, você poderia criar uma struct para agrupar dados e uma função para manipulá-los. Já em C#, podemos criar uma classe, que combina tanto dados (propriedades e campos) quanto ações (métodos) no mesmo bloco de código.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8843"/>
            <a:ext cx="101279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que uma classe em C# pode conter?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6778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Métodos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551992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Equivalem às funções em C, são blocos de código que executam ações.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6778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Propriedades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551992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Parecem variáveis, mas possuem um controle interno, como se fossem um "meio-termo" entre variáveis e funções.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6778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Campos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551992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São variáveis dentro da classe, usadas para armazenar dados.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6778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Construtores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551992"/>
            <a:ext cx="300561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Métodos especiais chamados automaticamente quando criamos um objeto dessa classe.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793790" y="56216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6443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7" name="Text 11"/>
          <p:cNvSpPr/>
          <p:nvPr/>
        </p:nvSpPr>
        <p:spPr>
          <a:xfrm>
            <a:off x="7599521" y="6443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5544"/>
            <a:ext cx="129747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Criação do Projeto para Agenda de Compromisso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57951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303973" y="2657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Criar a Solução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3148370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dotnet new sln -n AgendaApp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criar uma nova solução com o nome "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AgendaApp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738086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644134" y="3738086"/>
            <a:ext cx="32052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Criar Projeto de Console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4228505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dotnet new console -n AgendaApp.ConsoleApp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criar um novo projeto de console.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818221"/>
            <a:ext cx="170021" cy="1070967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1984415" y="4818221"/>
            <a:ext cx="37473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Adicionar Projetos à Solução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5308640"/>
            <a:ext cx="11852196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Digite os comandos para adicionar os projetos à solução.
</a:t>
            </a:r>
            <a:r>
              <a:rPr lang="en-US" sz="1400" dirty="0">
                <a:solidFill>
                  <a:srgbClr val="BFBFBF"/>
                </a:solidFill>
                <a:highlight>
                  <a:srgbClr val="494904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dotnet sln AgendaApp.sln add add AgendaApp.ConsoleApp/AgendaApp.ConsoleApp.csproj 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93790" y="63711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Digite o comando </a:t>
            </a:r>
            <a:r>
              <a:rPr lang="en-US" sz="1750" b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dotnet run --project AgendaApp.ConsoleApp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executar a solução e verificar se tudo está correto.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D630EE8A-F7F3-C148-8DBA-E0D42403B963}">
  <we:reference id="wa200004824" version="2.0.1.0" store="pt-BR" storeType="OMEX"/>
  <we:alternateReferences>
    <we:reference id="wa200004824" version="2.0.1.0" store="wa200004824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1704</Words>
  <Application>Microsoft Macintosh PowerPoint</Application>
  <PresentationFormat>Personalizar</PresentationFormat>
  <Paragraphs>115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Open Sans</vt:lpstr>
      <vt:lpstr>Consolas</vt:lpstr>
      <vt:lpstr>Arial</vt:lpstr>
      <vt:lpstr>Instrument Sans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2</cp:revision>
  <dcterms:created xsi:type="dcterms:W3CDTF">2025-03-25T18:35:40Z</dcterms:created>
  <dcterms:modified xsi:type="dcterms:W3CDTF">2025-03-25T21:45:05Z</dcterms:modified>
</cp:coreProperties>
</file>