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7717-DE3C-4A0E-8543-613D4015E2A2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502-8364-4A37-8A79-1743469F8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3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7717-DE3C-4A0E-8543-613D4015E2A2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502-8364-4A37-8A79-1743469F8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1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7717-DE3C-4A0E-8543-613D4015E2A2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502-8364-4A37-8A79-1743469F8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57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7717-DE3C-4A0E-8543-613D4015E2A2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502-8364-4A37-8A79-1743469F8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52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7717-DE3C-4A0E-8543-613D4015E2A2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502-8364-4A37-8A79-1743469F8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1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7717-DE3C-4A0E-8543-613D4015E2A2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502-8364-4A37-8A79-1743469F8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7717-DE3C-4A0E-8543-613D4015E2A2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502-8364-4A37-8A79-1743469F8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1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7717-DE3C-4A0E-8543-613D4015E2A2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502-8364-4A37-8A79-1743469F8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7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7717-DE3C-4A0E-8543-613D4015E2A2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502-8364-4A37-8A79-1743469F8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85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7717-DE3C-4A0E-8543-613D4015E2A2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502-8364-4A37-8A79-1743469F8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7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7717-DE3C-4A0E-8543-613D4015E2A2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502-8364-4A37-8A79-1743469F8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37717-DE3C-4A0E-8543-613D4015E2A2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D502-8364-4A37-8A79-1743469F8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56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32" y="88395"/>
            <a:ext cx="3797978" cy="66213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36542" y="856735"/>
            <a:ext cx="621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Tittle---</a:t>
            </a:r>
            <a:r>
              <a:rPr lang="zh-CN" altLang="en-US" dirty="0" smtClean="0"/>
              <a:t>欢迎访问上海通用诚新二手车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44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0" y="0"/>
            <a:ext cx="3706180" cy="65367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55308" y="502508"/>
            <a:ext cx="570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Kv</a:t>
            </a:r>
            <a:r>
              <a:rPr lang="zh-CN" altLang="en-US" dirty="0" smtClean="0"/>
              <a:t>不能轮播，手动也不切换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97220" y="1354785"/>
            <a:ext cx="327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目前我每一个</a:t>
            </a:r>
            <a:r>
              <a:rPr lang="en-US" altLang="zh-CN" dirty="0" err="1" smtClean="0"/>
              <a:t>btn</a:t>
            </a:r>
            <a:r>
              <a:rPr lang="zh-CN" altLang="en-US" dirty="0" smtClean="0"/>
              <a:t>都点击不了，不能进入到下一个栏目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18239" y="2124410"/>
            <a:ext cx="3871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所有的底部导航应该是固定在页面底部的，目前每个页面都看过，但是没有底部导航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641" y="3259431"/>
            <a:ext cx="4752975" cy="1171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18239" y="4854388"/>
            <a:ext cx="4222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诚新服务</a:t>
            </a:r>
            <a:r>
              <a:rPr lang="en-US" altLang="zh-CN" dirty="0"/>
              <a:t>-----service/id_index.html</a:t>
            </a:r>
            <a:endParaRPr lang="en-US" altLang="zh-CN" dirty="0" smtClean="0"/>
          </a:p>
          <a:p>
            <a:r>
              <a:rPr lang="zh-CN" altLang="en-US" dirty="0"/>
              <a:t>诚</a:t>
            </a:r>
            <a:r>
              <a:rPr lang="zh-CN" altLang="en-US" dirty="0" smtClean="0"/>
              <a:t>新车源</a:t>
            </a:r>
            <a:r>
              <a:rPr lang="en-US" altLang="zh-CN" dirty="0"/>
              <a:t>-----</a:t>
            </a:r>
            <a:r>
              <a:rPr lang="en-US" altLang="zh-CN" dirty="0" err="1"/>
              <a:t>cheyuan</a:t>
            </a:r>
            <a:r>
              <a:rPr lang="en-US" altLang="zh-CN" dirty="0"/>
              <a:t>/cheyuan1.html</a:t>
            </a:r>
            <a:endParaRPr lang="en-US" altLang="zh-CN" dirty="0" smtClean="0"/>
          </a:p>
          <a:p>
            <a:r>
              <a:rPr lang="zh-CN" altLang="en-US" dirty="0" smtClean="0"/>
              <a:t>精选推荐</a:t>
            </a:r>
            <a:r>
              <a:rPr lang="en-US" altLang="zh-CN" dirty="0"/>
              <a:t>-----</a:t>
            </a:r>
            <a:r>
              <a:rPr lang="en-US" altLang="zh-CN" dirty="0" err="1"/>
              <a:t>recomm</a:t>
            </a:r>
            <a:r>
              <a:rPr lang="en-US" altLang="zh-CN" dirty="0"/>
              <a:t>/recomm.html</a:t>
            </a:r>
            <a:endParaRPr lang="en-US" altLang="zh-CN" dirty="0" smtClean="0"/>
          </a:p>
          <a:p>
            <a:r>
              <a:rPr lang="zh-CN" altLang="en-US" dirty="0" smtClean="0"/>
              <a:t>售后与支持</a:t>
            </a:r>
            <a:r>
              <a:rPr lang="en-US" altLang="zh-CN" dirty="0"/>
              <a:t>-----</a:t>
            </a:r>
            <a:r>
              <a:rPr lang="en-US" altLang="zh-CN" dirty="0" err="1"/>
              <a:t>shouhou</a:t>
            </a:r>
            <a:r>
              <a:rPr lang="en-US" altLang="zh-CN" dirty="0"/>
              <a:t>/shouhou1.html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9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0" y="0"/>
            <a:ext cx="3706180" cy="65367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341" y="288324"/>
            <a:ext cx="5148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页面下一步链接：</a:t>
            </a:r>
            <a:endParaRPr lang="en-US" altLang="zh-CN" dirty="0" smtClean="0"/>
          </a:p>
          <a:p>
            <a:r>
              <a:rPr lang="zh-CN" altLang="en-US" dirty="0" smtClean="0"/>
              <a:t>预约</a:t>
            </a:r>
            <a:r>
              <a:rPr lang="en-US" altLang="zh-CN" dirty="0"/>
              <a:t>------/</a:t>
            </a:r>
            <a:r>
              <a:rPr lang="en-US" altLang="zh-CN" dirty="0" smtClean="0"/>
              <a:t>appointment/order.html</a:t>
            </a:r>
          </a:p>
          <a:p>
            <a:r>
              <a:rPr lang="zh-CN" altLang="en-US" dirty="0" smtClean="0"/>
              <a:t>搜索</a:t>
            </a:r>
            <a:r>
              <a:rPr lang="en-US" altLang="zh-CN" dirty="0"/>
              <a:t>------</a:t>
            </a:r>
            <a:r>
              <a:rPr lang="en-US" altLang="zh-CN" dirty="0" err="1" smtClean="0"/>
              <a:t>cheyuan</a:t>
            </a:r>
            <a:r>
              <a:rPr lang="en-US" altLang="zh-CN" dirty="0" smtClean="0"/>
              <a:t>/search1.html</a:t>
            </a:r>
          </a:p>
          <a:p>
            <a:r>
              <a:rPr lang="zh-CN" altLang="en-US" dirty="0" smtClean="0"/>
              <a:t>我</a:t>
            </a:r>
            <a:r>
              <a:rPr lang="zh-CN" altLang="en-US" dirty="0" smtClean="0"/>
              <a:t>要买车</a:t>
            </a:r>
            <a:r>
              <a:rPr lang="en-US" altLang="zh-CN" dirty="0"/>
              <a:t>-----buy/want1.html</a:t>
            </a:r>
            <a:endParaRPr lang="en-US" altLang="zh-CN" dirty="0" smtClean="0"/>
          </a:p>
          <a:p>
            <a:r>
              <a:rPr lang="zh-CN" altLang="en-US" dirty="0"/>
              <a:t>我</a:t>
            </a:r>
            <a:r>
              <a:rPr lang="zh-CN" altLang="en-US" dirty="0" smtClean="0"/>
              <a:t>要卖车</a:t>
            </a:r>
            <a:r>
              <a:rPr lang="en-US" altLang="zh-CN" dirty="0"/>
              <a:t>-----buy/want2.html</a:t>
            </a:r>
            <a:endParaRPr lang="en-US" altLang="zh-CN" dirty="0" smtClean="0"/>
          </a:p>
          <a:p>
            <a:r>
              <a:rPr lang="zh-CN" altLang="en-US" dirty="0"/>
              <a:t>我</a:t>
            </a:r>
            <a:r>
              <a:rPr lang="zh-CN" altLang="en-US" dirty="0" smtClean="0"/>
              <a:t>要置换</a:t>
            </a:r>
            <a:r>
              <a:rPr lang="en-US" altLang="zh-CN" dirty="0"/>
              <a:t>-----</a:t>
            </a:r>
            <a:r>
              <a:rPr lang="en-US" altLang="zh-CN" dirty="0" smtClean="0"/>
              <a:t>buy/want3.html</a:t>
            </a:r>
          </a:p>
          <a:p>
            <a:r>
              <a:rPr lang="zh-CN" altLang="en-US" dirty="0"/>
              <a:t>车</a:t>
            </a:r>
            <a:r>
              <a:rPr lang="zh-CN" altLang="en-US" dirty="0" smtClean="0"/>
              <a:t>源推荐</a:t>
            </a:r>
            <a:r>
              <a:rPr lang="en-US" altLang="zh-CN" dirty="0" smtClean="0"/>
              <a:t>top1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top2</a:t>
            </a:r>
            <a:r>
              <a:rPr lang="zh-CN" altLang="en-US" dirty="0" smtClean="0"/>
              <a:t>，</a:t>
            </a:r>
            <a:r>
              <a:rPr lang="en-US" altLang="zh-CN" dirty="0"/>
              <a:t>top3-----</a:t>
            </a:r>
            <a:r>
              <a:rPr lang="en-US" altLang="zh-CN" dirty="0" err="1"/>
              <a:t>recomm</a:t>
            </a:r>
            <a:r>
              <a:rPr lang="en-US" altLang="zh-CN" dirty="0"/>
              <a:t>/top3.html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1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6" y="255493"/>
            <a:ext cx="2303070" cy="19632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777" y="255493"/>
            <a:ext cx="2572310" cy="20211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588" y="274211"/>
            <a:ext cx="2722340" cy="20023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2429" y="274211"/>
            <a:ext cx="2850216" cy="20855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029" y="4072170"/>
            <a:ext cx="2518120" cy="18288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95031" y="4289610"/>
            <a:ext cx="73420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Kv1-----</a:t>
            </a:r>
            <a:r>
              <a:rPr lang="zh-CN" altLang="en-US" dirty="0" smtClean="0"/>
              <a:t>我要换车展开页</a:t>
            </a:r>
            <a:endParaRPr lang="en-US" altLang="zh-CN" dirty="0" smtClean="0"/>
          </a:p>
          <a:p>
            <a:r>
              <a:rPr lang="en-US" altLang="zh-CN" dirty="0" smtClean="0"/>
              <a:t>Kv2-----</a:t>
            </a:r>
            <a:r>
              <a:rPr lang="zh-CN" altLang="en-US" dirty="0" smtClean="0"/>
              <a:t>诚新认证展开页</a:t>
            </a:r>
            <a:endParaRPr lang="en-US" altLang="zh-CN" dirty="0"/>
          </a:p>
          <a:p>
            <a:r>
              <a:rPr lang="en-US" altLang="zh-CN" dirty="0" smtClean="0"/>
              <a:t>Kv3-----</a:t>
            </a:r>
            <a:r>
              <a:rPr lang="zh-CN" altLang="en-US" dirty="0" smtClean="0"/>
              <a:t>售后和支持展开页</a:t>
            </a:r>
            <a:endParaRPr lang="en-US" altLang="zh-CN" dirty="0"/>
          </a:p>
          <a:p>
            <a:r>
              <a:rPr lang="en-US" altLang="zh-CN" dirty="0" smtClean="0"/>
              <a:t>Kv4-----</a:t>
            </a:r>
            <a:r>
              <a:rPr kumimoji="1" lang="zh-CN" altLang="en-US" dirty="0">
                <a:latin typeface="+mn-ea"/>
              </a:rPr>
              <a:t>最长</a:t>
            </a:r>
            <a:r>
              <a:rPr kumimoji="1" lang="en-US" altLang="zh-CN" dirty="0">
                <a:latin typeface="+mn-ea"/>
              </a:rPr>
              <a:t>1</a:t>
            </a:r>
            <a:r>
              <a:rPr kumimoji="1" lang="zh-CN" altLang="en-US" dirty="0">
                <a:latin typeface="+mn-ea"/>
              </a:rPr>
              <a:t>年</a:t>
            </a:r>
            <a:r>
              <a:rPr kumimoji="1" lang="en-US" altLang="zh-CN" dirty="0">
                <a:latin typeface="+mn-ea"/>
              </a:rPr>
              <a:t>/2</a:t>
            </a:r>
            <a:r>
              <a:rPr kumimoji="1" lang="zh-CN" altLang="en-US" dirty="0">
                <a:latin typeface="+mn-ea"/>
              </a:rPr>
              <a:t>万公里原厂全国联保展开</a:t>
            </a:r>
            <a:r>
              <a:rPr kumimoji="1" lang="zh-CN" altLang="en-US" dirty="0" smtClean="0">
                <a:latin typeface="+mn-ea"/>
              </a:rPr>
              <a:t>页</a:t>
            </a:r>
            <a:endParaRPr lang="en-US" altLang="zh-CN" dirty="0">
              <a:latin typeface="+mn-ea"/>
            </a:endParaRPr>
          </a:p>
          <a:p>
            <a:r>
              <a:rPr lang="en-US" altLang="zh-CN" dirty="0" smtClean="0"/>
              <a:t>Kv5-----</a:t>
            </a:r>
            <a:r>
              <a:rPr lang="zh-CN" altLang="en-US" dirty="0" smtClean="0"/>
              <a:t>杜绝事故车展开页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2694" y="2487706"/>
            <a:ext cx="104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590365" y="2487706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481482" y="2487706"/>
            <a:ext cx="11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557948" y="2487706"/>
            <a:ext cx="147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160396" y="6091517"/>
            <a:ext cx="158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93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11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163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张燕秋</dc:creator>
  <cp:lastModifiedBy>张燕秋</cp:lastModifiedBy>
  <cp:revision>14</cp:revision>
  <dcterms:created xsi:type="dcterms:W3CDTF">2014-06-18T05:25:44Z</dcterms:created>
  <dcterms:modified xsi:type="dcterms:W3CDTF">2014-06-18T15:04:45Z</dcterms:modified>
</cp:coreProperties>
</file>