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7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8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A8E8-2C4D-4C9B-849C-3789A665F989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603B-0897-4737-90F2-672B5DBD5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288324"/>
            <a:ext cx="97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关于网页设计与排版尺寸推荐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806" y="3665837"/>
            <a:ext cx="46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Mobile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19" y="157222"/>
            <a:ext cx="3116648" cy="4674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72" y="157222"/>
            <a:ext cx="3234936" cy="57403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1806" y="4272677"/>
            <a:ext cx="9234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页面展示区域：</a:t>
            </a:r>
            <a:endParaRPr lang="en-US" altLang="zh-CN" dirty="0" smtClean="0"/>
          </a:p>
          <a:p>
            <a:r>
              <a:rPr lang="en-US" altLang="zh-CN" dirty="0" smtClean="0"/>
              <a:t>        iphone5:640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1008       </a:t>
            </a:r>
          </a:p>
          <a:p>
            <a:r>
              <a:rPr lang="en-US" altLang="zh-CN" dirty="0" smtClean="0"/>
              <a:t>        iphone4:640*700</a:t>
            </a:r>
          </a:p>
          <a:p>
            <a:endParaRPr lang="en-US" altLang="zh-CN" dirty="0"/>
          </a:p>
          <a:p>
            <a:r>
              <a:rPr lang="zh-CN" altLang="en-US" dirty="0" smtClean="0"/>
              <a:t>要做一屏显示，大小屏幕自适应：</a:t>
            </a:r>
            <a:endParaRPr lang="en-US" altLang="zh-CN" dirty="0" smtClean="0"/>
          </a:p>
          <a:p>
            <a:r>
              <a:rPr lang="zh-CN" altLang="en-US" dirty="0" smtClean="0"/>
              <a:t>最大背景需要做</a:t>
            </a:r>
            <a:r>
              <a:rPr lang="en-US" altLang="zh-CN" dirty="0" smtClean="0"/>
              <a:t>640</a:t>
            </a:r>
            <a:r>
              <a:rPr lang="zh-CN" altLang="en-US" dirty="0" smtClean="0"/>
              <a:t>*</a:t>
            </a:r>
            <a:r>
              <a:rPr lang="en-US" altLang="zh-CN" dirty="0" smtClean="0"/>
              <a:t>1136</a:t>
            </a:r>
            <a:r>
              <a:rPr lang="zh-CN" altLang="en-US" dirty="0" smtClean="0"/>
              <a:t>，页面需要展示的东西需要做在</a:t>
            </a:r>
            <a:r>
              <a:rPr lang="en-US" altLang="zh-CN" dirty="0" smtClean="0"/>
              <a:t>640*700</a:t>
            </a:r>
            <a:r>
              <a:rPr lang="zh-CN" altLang="en-US" dirty="0" smtClean="0"/>
              <a:t>的范围内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69211" y="4963296"/>
            <a:ext cx="204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页面效果比对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03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0099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r>
              <a:rPr lang="zh-CN" altLang="en-US" dirty="0" smtClean="0"/>
              <a:t>      最大屏幕：</a:t>
            </a:r>
            <a:r>
              <a:rPr lang="en-US" altLang="zh-CN" dirty="0" smtClean="0"/>
              <a:t>1920*1080</a:t>
            </a:r>
            <a:br>
              <a:rPr lang="en-US" altLang="zh-CN" dirty="0" smtClean="0"/>
            </a:br>
            <a:r>
              <a:rPr lang="en-US" altLang="zh-CN" dirty="0" smtClean="0"/>
              <a:t>      </a:t>
            </a:r>
            <a:r>
              <a:rPr lang="zh-CN" altLang="en-US" dirty="0" smtClean="0"/>
              <a:t>最小尺寸：</a:t>
            </a:r>
            <a:r>
              <a:rPr lang="en-US" altLang="zh-CN" dirty="0" smtClean="0"/>
              <a:t>1280*600</a:t>
            </a:r>
          </a:p>
          <a:p>
            <a:r>
              <a:rPr lang="zh-CN" altLang="en-US" dirty="0" smtClean="0"/>
              <a:t>      要做一屏显示，大小屏幕自适应：</a:t>
            </a:r>
            <a:endParaRPr lang="en-US" altLang="zh-CN" dirty="0" smtClean="0"/>
          </a:p>
          <a:p>
            <a:r>
              <a:rPr lang="zh-CN" altLang="en-US" dirty="0" smtClean="0"/>
              <a:t>      最大背景需要做</a:t>
            </a:r>
            <a:r>
              <a:rPr lang="en-US" altLang="zh-CN" dirty="0" smtClean="0"/>
              <a:t>1920*1080 </a:t>
            </a:r>
            <a:r>
              <a:rPr lang="zh-CN" altLang="en-US" dirty="0" smtClean="0"/>
              <a:t>，页面需要展示的东西需要做在</a:t>
            </a:r>
            <a:r>
              <a:rPr lang="en-US" altLang="zh-CN" dirty="0" smtClean="0"/>
              <a:t>1280*600</a:t>
            </a:r>
            <a:r>
              <a:rPr lang="zh-CN" altLang="en-US" dirty="0" smtClean="0"/>
              <a:t>的范围内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95" y="1653627"/>
            <a:ext cx="5736982" cy="3432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627"/>
            <a:ext cx="6186616" cy="3376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2833" y="5428736"/>
            <a:ext cx="62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页面效果比对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4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16" y="345989"/>
            <a:ext cx="10050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浏览器兼容标准：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IE8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endParaRPr lang="en-US" altLang="zh-CN" dirty="0" smtClean="0"/>
          </a:p>
          <a:p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Chrome</a:t>
            </a:r>
          </a:p>
          <a:p>
            <a:r>
              <a:rPr lang="en-US" altLang="zh-CN" dirty="0" smtClean="0"/>
              <a:t>Safari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Mobile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iPhone</a:t>
            </a:r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* 为满足</a:t>
            </a:r>
            <a:r>
              <a:rPr lang="en-US" altLang="zh-CN" dirty="0" smtClean="0"/>
              <a:t>IE8</a:t>
            </a:r>
            <a:r>
              <a:rPr lang="zh-CN" altLang="en-US" dirty="0" smtClean="0"/>
              <a:t>支持度，不能做透明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图的渐变效果</a:t>
            </a:r>
            <a:endParaRPr lang="en-US" altLang="zh-CN" dirty="0" smtClean="0"/>
          </a:p>
          <a:p>
            <a:r>
              <a:rPr lang="zh-CN" altLang="en-US" dirty="0"/>
              <a:t>*为满足</a:t>
            </a:r>
            <a:r>
              <a:rPr lang="en-US" altLang="zh-CN" dirty="0"/>
              <a:t>IE8</a:t>
            </a:r>
            <a:r>
              <a:rPr lang="zh-CN" altLang="en-US"/>
              <a:t>支持度，如果</a:t>
            </a:r>
            <a:r>
              <a:rPr lang="zh-CN" altLang="en-US" dirty="0" smtClean="0"/>
              <a:t>需要全屏照片</a:t>
            </a:r>
            <a:r>
              <a:rPr lang="zh-CN" altLang="en-US" smtClean="0"/>
              <a:t>效果，需要大小两种图片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48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张燕秋</dc:creator>
  <cp:lastModifiedBy>谢昊</cp:lastModifiedBy>
  <cp:revision>6</cp:revision>
  <dcterms:created xsi:type="dcterms:W3CDTF">2014-06-20T09:00:24Z</dcterms:created>
  <dcterms:modified xsi:type="dcterms:W3CDTF">2014-06-20T09:31:11Z</dcterms:modified>
</cp:coreProperties>
</file>