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5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3410F-C450-43EB-B76E-02499F14D644}" v="11" dt="2025-03-25T20:55:41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n Camargo" userId="0c37667f7cd71ee8" providerId="LiveId" clId="{0443410F-C450-43EB-B76E-02499F14D644}"/>
    <pc:docChg chg="undo custSel addSld modSld">
      <pc:chgData name="Ian Camargo" userId="0c37667f7cd71ee8" providerId="LiveId" clId="{0443410F-C450-43EB-B76E-02499F14D644}" dt="2025-03-25T22:05:57.636" v="202" actId="207"/>
      <pc:docMkLst>
        <pc:docMk/>
      </pc:docMkLst>
      <pc:sldChg chg="modSp mod">
        <pc:chgData name="Ian Camargo" userId="0c37667f7cd71ee8" providerId="LiveId" clId="{0443410F-C450-43EB-B76E-02499F14D644}" dt="2025-03-25T22:05:48.507" v="201" actId="207"/>
        <pc:sldMkLst>
          <pc:docMk/>
          <pc:sldMk cId="4070916509" sldId="256"/>
        </pc:sldMkLst>
        <pc:picChg chg="mod">
          <ac:chgData name="Ian Camargo" userId="0c37667f7cd71ee8" providerId="LiveId" clId="{0443410F-C450-43EB-B76E-02499F14D644}" dt="2025-03-25T22:05:48.507" v="201" actId="207"/>
          <ac:picMkLst>
            <pc:docMk/>
            <pc:sldMk cId="4070916509" sldId="256"/>
            <ac:picMk id="19" creationId="{83AC550D-9B2C-4703-79A0-9CB70E5B171E}"/>
          </ac:picMkLst>
        </pc:picChg>
      </pc:sldChg>
      <pc:sldChg chg="addSp modSp mod setBg">
        <pc:chgData name="Ian Camargo" userId="0c37667f7cd71ee8" providerId="LiveId" clId="{0443410F-C450-43EB-B76E-02499F14D644}" dt="2025-03-25T20:56:10.348" v="175" actId="1076"/>
        <pc:sldMkLst>
          <pc:docMk/>
          <pc:sldMk cId="2309612281" sldId="257"/>
        </pc:sldMkLst>
        <pc:spChg chg="add mod">
          <ac:chgData name="Ian Camargo" userId="0c37667f7cd71ee8" providerId="LiveId" clId="{0443410F-C450-43EB-B76E-02499F14D644}" dt="2025-03-25T20:56:10.348" v="175" actId="1076"/>
          <ac:spMkLst>
            <pc:docMk/>
            <pc:sldMk cId="2309612281" sldId="257"/>
            <ac:spMk id="8" creationId="{E3971A0E-9455-C1D5-BFF8-FA67AFA3EB6A}"/>
          </ac:spMkLst>
        </pc:spChg>
        <pc:spChg chg="add">
          <ac:chgData name="Ian Camargo" userId="0c37667f7cd71ee8" providerId="LiveId" clId="{0443410F-C450-43EB-B76E-02499F14D644}" dt="2025-03-25T20:55:51.331" v="165" actId="26606"/>
          <ac:spMkLst>
            <pc:docMk/>
            <pc:sldMk cId="2309612281" sldId="257"/>
            <ac:spMk id="17" creationId="{BD7C2DEF-63C5-495B-BBE5-720E5D12B4D2}"/>
          </ac:spMkLst>
        </pc:spChg>
        <pc:picChg chg="mod ord">
          <ac:chgData name="Ian Camargo" userId="0c37667f7cd71ee8" providerId="LiveId" clId="{0443410F-C450-43EB-B76E-02499F14D644}" dt="2025-03-25T20:55:51.331" v="165" actId="26606"/>
          <ac:picMkLst>
            <pc:docMk/>
            <pc:sldMk cId="2309612281" sldId="257"/>
            <ac:picMk id="7" creationId="{D3B48D2B-CF57-CF32-40D1-59F4CD2F83EE}"/>
          </ac:picMkLst>
        </pc:picChg>
        <pc:picChg chg="add">
          <ac:chgData name="Ian Camargo" userId="0c37667f7cd71ee8" providerId="LiveId" clId="{0443410F-C450-43EB-B76E-02499F14D644}" dt="2025-03-25T20:55:51.331" v="165" actId="26606"/>
          <ac:picMkLst>
            <pc:docMk/>
            <pc:sldMk cId="2309612281" sldId="257"/>
            <ac:picMk id="13" creationId="{BDFADFB3-3D44-49A8-AE3B-A87C61607F7E}"/>
          </ac:picMkLst>
        </pc:picChg>
        <pc:picChg chg="add">
          <ac:chgData name="Ian Camargo" userId="0c37667f7cd71ee8" providerId="LiveId" clId="{0443410F-C450-43EB-B76E-02499F14D644}" dt="2025-03-25T20:55:51.331" v="165" actId="26606"/>
          <ac:picMkLst>
            <pc:docMk/>
            <pc:sldMk cId="2309612281" sldId="257"/>
            <ac:picMk id="15" creationId="{BB912AE0-CAD9-4F8F-A2A2-BDF07D4EDD22}"/>
          </ac:picMkLst>
        </pc:picChg>
        <pc:picChg chg="add">
          <ac:chgData name="Ian Camargo" userId="0c37667f7cd71ee8" providerId="LiveId" clId="{0443410F-C450-43EB-B76E-02499F14D644}" dt="2025-03-25T20:55:51.331" v="165" actId="26606"/>
          <ac:picMkLst>
            <pc:docMk/>
            <pc:sldMk cId="2309612281" sldId="257"/>
            <ac:picMk id="19" creationId="{FE21E403-0B61-4473-BE57-AB0F16379674}"/>
          </ac:picMkLst>
        </pc:picChg>
      </pc:sldChg>
      <pc:sldChg chg="modSp mod">
        <pc:chgData name="Ian Camargo" userId="0c37667f7cd71ee8" providerId="LiveId" clId="{0443410F-C450-43EB-B76E-02499F14D644}" dt="2025-03-25T20:41:29.710" v="7" actId="27636"/>
        <pc:sldMkLst>
          <pc:docMk/>
          <pc:sldMk cId="4252077737" sldId="264"/>
        </pc:sldMkLst>
        <pc:spChg chg="mod">
          <ac:chgData name="Ian Camargo" userId="0c37667f7cd71ee8" providerId="LiveId" clId="{0443410F-C450-43EB-B76E-02499F14D644}" dt="2025-03-25T20:41:29.710" v="7" actId="27636"/>
          <ac:spMkLst>
            <pc:docMk/>
            <pc:sldMk cId="4252077737" sldId="264"/>
            <ac:spMk id="3" creationId="{596EFF42-A8B0-AA43-B619-718C842AF484}"/>
          </ac:spMkLst>
        </pc:spChg>
      </pc:sldChg>
      <pc:sldChg chg="modSp add mod">
        <pc:chgData name="Ian Camargo" userId="0c37667f7cd71ee8" providerId="LiveId" clId="{0443410F-C450-43EB-B76E-02499F14D644}" dt="2025-03-25T20:43:21.220" v="28" actId="255"/>
        <pc:sldMkLst>
          <pc:docMk/>
          <pc:sldMk cId="1968392243" sldId="265"/>
        </pc:sldMkLst>
        <pc:spChg chg="mod">
          <ac:chgData name="Ian Camargo" userId="0c37667f7cd71ee8" providerId="LiveId" clId="{0443410F-C450-43EB-B76E-02499F14D644}" dt="2025-03-25T20:42:46.100" v="14"/>
          <ac:spMkLst>
            <pc:docMk/>
            <pc:sldMk cId="1968392243" sldId="265"/>
            <ac:spMk id="2" creationId="{E3195579-1F1E-CA14-4B68-96130CA7E4B4}"/>
          </ac:spMkLst>
        </pc:spChg>
        <pc:spChg chg="mod">
          <ac:chgData name="Ian Camargo" userId="0c37667f7cd71ee8" providerId="LiveId" clId="{0443410F-C450-43EB-B76E-02499F14D644}" dt="2025-03-25T20:43:21.220" v="28" actId="255"/>
          <ac:spMkLst>
            <pc:docMk/>
            <pc:sldMk cId="1968392243" sldId="265"/>
            <ac:spMk id="3" creationId="{7D7CFF1C-50F5-EA04-4686-F1C917584156}"/>
          </ac:spMkLst>
        </pc:spChg>
      </pc:sldChg>
      <pc:sldChg chg="addSp modSp add mod">
        <pc:chgData name="Ian Camargo" userId="0c37667f7cd71ee8" providerId="LiveId" clId="{0443410F-C450-43EB-B76E-02499F14D644}" dt="2025-03-25T20:49:26.110" v="53" actId="5793"/>
        <pc:sldMkLst>
          <pc:docMk/>
          <pc:sldMk cId="761150886" sldId="266"/>
        </pc:sldMkLst>
        <pc:spChg chg="mod">
          <ac:chgData name="Ian Camargo" userId="0c37667f7cd71ee8" providerId="LiveId" clId="{0443410F-C450-43EB-B76E-02499F14D644}" dt="2025-03-25T20:44:09.721" v="44"/>
          <ac:spMkLst>
            <pc:docMk/>
            <pc:sldMk cId="761150886" sldId="266"/>
            <ac:spMk id="2" creationId="{747F731D-834A-ECDA-857A-4379EE265948}"/>
          </ac:spMkLst>
        </pc:spChg>
        <pc:spChg chg="mod">
          <ac:chgData name="Ian Camargo" userId="0c37667f7cd71ee8" providerId="LiveId" clId="{0443410F-C450-43EB-B76E-02499F14D644}" dt="2025-03-25T20:49:26.110" v="53" actId="5793"/>
          <ac:spMkLst>
            <pc:docMk/>
            <pc:sldMk cId="761150886" sldId="266"/>
            <ac:spMk id="3" creationId="{E80D9065-5F66-6C2C-B0F4-FD30684081D7}"/>
          </ac:spMkLst>
        </pc:spChg>
        <pc:spChg chg="add">
          <ac:chgData name="Ian Camargo" userId="0c37667f7cd71ee8" providerId="LiveId" clId="{0443410F-C450-43EB-B76E-02499F14D644}" dt="2025-03-25T20:43:35.345" v="30"/>
          <ac:spMkLst>
            <pc:docMk/>
            <pc:sldMk cId="761150886" sldId="266"/>
            <ac:spMk id="4" creationId="{AEAC26FD-1D49-5D91-2707-A643DAC81B2A}"/>
          </ac:spMkLst>
        </pc:spChg>
      </pc:sldChg>
      <pc:sldChg chg="modSp add mod">
        <pc:chgData name="Ian Camargo" userId="0c37667f7cd71ee8" providerId="LiveId" clId="{0443410F-C450-43EB-B76E-02499F14D644}" dt="2025-03-25T20:52:03.201" v="126" actId="115"/>
        <pc:sldMkLst>
          <pc:docMk/>
          <pc:sldMk cId="1754206608" sldId="267"/>
        </pc:sldMkLst>
        <pc:spChg chg="mod">
          <ac:chgData name="Ian Camargo" userId="0c37667f7cd71ee8" providerId="LiveId" clId="{0443410F-C450-43EB-B76E-02499F14D644}" dt="2025-03-25T20:50:08.273" v="61" actId="404"/>
          <ac:spMkLst>
            <pc:docMk/>
            <pc:sldMk cId="1754206608" sldId="267"/>
            <ac:spMk id="2" creationId="{40478004-84BF-961A-4A86-E56B01F9DACB}"/>
          </ac:spMkLst>
        </pc:spChg>
        <pc:spChg chg="mod">
          <ac:chgData name="Ian Camargo" userId="0c37667f7cd71ee8" providerId="LiveId" clId="{0443410F-C450-43EB-B76E-02499F14D644}" dt="2025-03-25T20:52:03.201" v="126" actId="115"/>
          <ac:spMkLst>
            <pc:docMk/>
            <pc:sldMk cId="1754206608" sldId="267"/>
            <ac:spMk id="3" creationId="{5B213250-4E75-18DD-4210-00076319E41E}"/>
          </ac:spMkLst>
        </pc:spChg>
      </pc:sldChg>
      <pc:sldChg chg="modSp add mod">
        <pc:chgData name="Ian Camargo" userId="0c37667f7cd71ee8" providerId="LiveId" clId="{0443410F-C450-43EB-B76E-02499F14D644}" dt="2025-03-25T20:51:27.335" v="101" actId="5793"/>
        <pc:sldMkLst>
          <pc:docMk/>
          <pc:sldMk cId="1592330616" sldId="268"/>
        </pc:sldMkLst>
        <pc:spChg chg="mod">
          <ac:chgData name="Ian Camargo" userId="0c37667f7cd71ee8" providerId="LiveId" clId="{0443410F-C450-43EB-B76E-02499F14D644}" dt="2025-03-25T20:51:27.335" v="101" actId="5793"/>
          <ac:spMkLst>
            <pc:docMk/>
            <pc:sldMk cId="1592330616" sldId="268"/>
            <ac:spMk id="3" creationId="{E3089413-2DFF-43BA-1356-2D0792B443D2}"/>
          </ac:spMkLst>
        </pc:spChg>
      </pc:sldChg>
      <pc:sldChg chg="modSp add mod">
        <pc:chgData name="Ian Camargo" userId="0c37667f7cd71ee8" providerId="LiveId" clId="{0443410F-C450-43EB-B76E-02499F14D644}" dt="2025-03-25T20:53:45.497" v="154" actId="5793"/>
        <pc:sldMkLst>
          <pc:docMk/>
          <pc:sldMk cId="1716936038" sldId="269"/>
        </pc:sldMkLst>
        <pc:spChg chg="mod">
          <ac:chgData name="Ian Camargo" userId="0c37667f7cd71ee8" providerId="LiveId" clId="{0443410F-C450-43EB-B76E-02499F14D644}" dt="2025-03-25T20:52:38.205" v="146" actId="403"/>
          <ac:spMkLst>
            <pc:docMk/>
            <pc:sldMk cId="1716936038" sldId="269"/>
            <ac:spMk id="2" creationId="{8E0C3835-0E4C-3706-7340-288BBD57130A}"/>
          </ac:spMkLst>
        </pc:spChg>
        <pc:spChg chg="mod">
          <ac:chgData name="Ian Camargo" userId="0c37667f7cd71ee8" providerId="LiveId" clId="{0443410F-C450-43EB-B76E-02499F14D644}" dt="2025-03-25T20:53:45.497" v="154" actId="5793"/>
          <ac:spMkLst>
            <pc:docMk/>
            <pc:sldMk cId="1716936038" sldId="269"/>
            <ac:spMk id="3" creationId="{E6BBD55C-0E6C-70BA-9359-1BC4774E71E9}"/>
          </ac:spMkLst>
        </pc:spChg>
      </pc:sldChg>
      <pc:sldChg chg="addSp delSp modSp add mod setBg addAnim">
        <pc:chgData name="Ian Camargo" userId="0c37667f7cd71ee8" providerId="LiveId" clId="{0443410F-C450-43EB-B76E-02499F14D644}" dt="2025-03-25T22:05:57.636" v="202" actId="207"/>
        <pc:sldMkLst>
          <pc:docMk/>
          <pc:sldMk cId="3316910071" sldId="270"/>
        </pc:sldMkLst>
        <pc:spChg chg="mod">
          <ac:chgData name="Ian Camargo" userId="0c37667f7cd71ee8" providerId="LiveId" clId="{0443410F-C450-43EB-B76E-02499F14D644}" dt="2025-03-25T20:57:26.074" v="200" actId="1076"/>
          <ac:spMkLst>
            <pc:docMk/>
            <pc:sldMk cId="3316910071" sldId="270"/>
            <ac:spMk id="2" creationId="{8601552E-0B53-85AE-A3E6-D1F3C0A11921}"/>
          </ac:spMkLst>
        </pc:spChg>
        <pc:spChg chg="del">
          <ac:chgData name="Ian Camargo" userId="0c37667f7cd71ee8" providerId="LiveId" clId="{0443410F-C450-43EB-B76E-02499F14D644}" dt="2025-03-25T20:56:43.832" v="177" actId="478"/>
          <ac:spMkLst>
            <pc:docMk/>
            <pc:sldMk cId="3316910071" sldId="270"/>
            <ac:spMk id="3" creationId="{6C399AE6-1F33-73E1-EB9A-816C8C655E32}"/>
          </ac:spMkLst>
        </pc:spChg>
        <pc:spChg chg="add del mod">
          <ac:chgData name="Ian Camargo" userId="0c37667f7cd71ee8" providerId="LiveId" clId="{0443410F-C450-43EB-B76E-02499F14D644}" dt="2025-03-25T20:56:46.199" v="178" actId="478"/>
          <ac:spMkLst>
            <pc:docMk/>
            <pc:sldMk cId="3316910071" sldId="270"/>
            <ac:spMk id="5" creationId="{958AC37B-8525-8141-887F-45DFA5D00E67}"/>
          </ac:spMkLst>
        </pc:spChg>
        <pc:spChg chg="add">
          <ac:chgData name="Ian Camargo" userId="0c37667f7cd71ee8" providerId="LiveId" clId="{0443410F-C450-43EB-B76E-02499F14D644}" dt="2025-03-25T20:57:13.332" v="195" actId="26606"/>
          <ac:spMkLst>
            <pc:docMk/>
            <pc:sldMk cId="3316910071" sldId="270"/>
            <ac:spMk id="13" creationId="{BD7C2DEF-63C5-495B-BBE5-720E5D12B4D2}"/>
          </ac:spMkLst>
        </pc:spChg>
        <pc:picChg chg="add mod">
          <ac:chgData name="Ian Camargo" userId="0c37667f7cd71ee8" providerId="LiveId" clId="{0443410F-C450-43EB-B76E-02499F14D644}" dt="2025-03-25T22:05:57.636" v="202" actId="207"/>
          <ac:picMkLst>
            <pc:docMk/>
            <pc:sldMk cId="3316910071" sldId="270"/>
            <ac:picMk id="6" creationId="{5B2DA7EF-EA21-2044-77FC-C3EDF981D73F}"/>
          </ac:picMkLst>
        </pc:picChg>
        <pc:picChg chg="add">
          <ac:chgData name="Ian Camargo" userId="0c37667f7cd71ee8" providerId="LiveId" clId="{0443410F-C450-43EB-B76E-02499F14D644}" dt="2025-03-25T20:57:13.332" v="195" actId="26606"/>
          <ac:picMkLst>
            <pc:docMk/>
            <pc:sldMk cId="3316910071" sldId="270"/>
            <ac:picMk id="9" creationId="{BDFADFB3-3D44-49A8-AE3B-A87C61607F7E}"/>
          </ac:picMkLst>
        </pc:picChg>
        <pc:picChg chg="add">
          <ac:chgData name="Ian Camargo" userId="0c37667f7cd71ee8" providerId="LiveId" clId="{0443410F-C450-43EB-B76E-02499F14D644}" dt="2025-03-25T20:57:13.332" v="195" actId="26606"/>
          <ac:picMkLst>
            <pc:docMk/>
            <pc:sldMk cId="3316910071" sldId="270"/>
            <ac:picMk id="11" creationId="{BB912AE0-CAD9-4F8F-A2A2-BDF07D4EDD22}"/>
          </ac:picMkLst>
        </pc:picChg>
        <pc:picChg chg="add">
          <ac:chgData name="Ian Camargo" userId="0c37667f7cd71ee8" providerId="LiveId" clId="{0443410F-C450-43EB-B76E-02499F14D644}" dt="2025-03-25T20:57:13.332" v="195" actId="26606"/>
          <ac:picMkLst>
            <pc:docMk/>
            <pc:sldMk cId="3316910071" sldId="270"/>
            <ac:picMk id="15" creationId="{FE21E403-0B61-4473-BE57-AB0F1637967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5293776-731B-4A8A-A2B1-ED64DC82CDE0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C47AFE5-1F9F-4DC2-BD9B-7D4DFE646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66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3776-731B-4A8A-A2B1-ED64DC82CDE0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AFE5-1F9F-4DC2-BD9B-7D4DFE646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22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293776-731B-4A8A-A2B1-ED64DC82CDE0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47AFE5-1F9F-4DC2-BD9B-7D4DFE646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372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293776-731B-4A8A-A2B1-ED64DC82CDE0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47AFE5-1F9F-4DC2-BD9B-7D4DFE646FB4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28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293776-731B-4A8A-A2B1-ED64DC82CDE0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47AFE5-1F9F-4DC2-BD9B-7D4DFE646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517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3776-731B-4A8A-A2B1-ED64DC82CDE0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AFE5-1F9F-4DC2-BD9B-7D4DFE646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316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3776-731B-4A8A-A2B1-ED64DC82CDE0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AFE5-1F9F-4DC2-BD9B-7D4DFE646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653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3776-731B-4A8A-A2B1-ED64DC82CDE0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AFE5-1F9F-4DC2-BD9B-7D4DFE646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667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293776-731B-4A8A-A2B1-ED64DC82CDE0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47AFE5-1F9F-4DC2-BD9B-7D4DFE646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86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3776-731B-4A8A-A2B1-ED64DC82CDE0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AFE5-1F9F-4DC2-BD9B-7D4DFE646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9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5293776-731B-4A8A-A2B1-ED64DC82CDE0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C47AFE5-1F9F-4DC2-BD9B-7D4DFE646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35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3776-731B-4A8A-A2B1-ED64DC82CDE0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AFE5-1F9F-4DC2-BD9B-7D4DFE646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97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3776-731B-4A8A-A2B1-ED64DC82CDE0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AFE5-1F9F-4DC2-BD9B-7D4DFE646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16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3776-731B-4A8A-A2B1-ED64DC82CDE0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AFE5-1F9F-4DC2-BD9B-7D4DFE646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6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3776-731B-4A8A-A2B1-ED64DC82CDE0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AFE5-1F9F-4DC2-BD9B-7D4DFE646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68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3776-731B-4A8A-A2B1-ED64DC82CDE0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AFE5-1F9F-4DC2-BD9B-7D4DFE646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55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93776-731B-4A8A-A2B1-ED64DC82CDE0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7AFE5-1F9F-4DC2-BD9B-7D4DFE646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67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93776-731B-4A8A-A2B1-ED64DC82CDE0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7AFE5-1F9F-4DC2-BD9B-7D4DFE646F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77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1E4BD-4419-0F11-EFFA-FD0399DB4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803405"/>
            <a:ext cx="6132990" cy="1825096"/>
          </a:xfrm>
        </p:spPr>
        <p:txBody>
          <a:bodyPr>
            <a:normAutofit/>
          </a:bodyPr>
          <a:lstStyle/>
          <a:p>
            <a:r>
              <a:rPr lang="pt-BR"/>
              <a:t>Jogo Gato e Rato em </a:t>
            </a:r>
            <a:r>
              <a:rPr lang="pt-BR" err="1"/>
              <a:t>java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D36E77-0804-1E4E-244A-051258385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6132990" cy="685800"/>
          </a:xfrm>
        </p:spPr>
        <p:txBody>
          <a:bodyPr>
            <a:normAutofit/>
          </a:bodyPr>
          <a:lstStyle/>
          <a:p>
            <a:r>
              <a:rPr lang="pt-BR" dirty="0"/>
              <a:t>Ian Ribeiro Camargo</a:t>
            </a:r>
          </a:p>
        </p:txBody>
      </p:sp>
      <p:pic>
        <p:nvPicPr>
          <p:cNvPr id="19" name="Graphic 18" descr="Gato">
            <a:extLst>
              <a:ext uri="{FF2B5EF4-FFF2-40B4-BE49-F238E27FC236}">
                <a16:creationId xmlns:a16="http://schemas.microsoft.com/office/drawing/2014/main" id="{83AC550D-9B2C-4703-79A0-9CB70E5B1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298FF-B737-CA09-6865-7157B7AA8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F731D-834A-ECDA-857A-4379EE26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Decisões de Design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D9065-5F66-6C2C-B0F4-FD3068408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60776"/>
            <a:ext cx="10820400" cy="42579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sz="3200" b="1" dirty="0"/>
              <a:t>Decisões de Design:</a:t>
            </a:r>
          </a:p>
          <a:p>
            <a:pPr marL="0" indent="0">
              <a:buNone/>
            </a:pPr>
            <a:endParaRPr lang="pt-BR" sz="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Uso de coleções (</a:t>
            </a:r>
            <a:r>
              <a:rPr lang="pt-BR" sz="3200" dirty="0" err="1"/>
              <a:t>List</a:t>
            </a:r>
            <a:r>
              <a:rPr lang="pt-BR" sz="3200" dirty="0"/>
              <a:t>, Set, Map) para gerenciar portas, jogadores e pontuação.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Abordagem modular que facilita a identificação e isolamento de problemas.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Escolha de métodos que permitem expansão (por exemplo, novas estratégias de jogo).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5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C5B64-B908-1CB9-A36A-A6B8CA0F1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78004-84BF-961A-4A86-E56B01F9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764373"/>
            <a:ext cx="10978299" cy="1293028"/>
          </a:xfrm>
        </p:spPr>
        <p:txBody>
          <a:bodyPr>
            <a:normAutofit/>
          </a:bodyPr>
          <a:lstStyle/>
          <a:p>
            <a:r>
              <a:rPr lang="pt-BR" b="1" dirty="0"/>
              <a:t>Possíveis Melhorias e Extensões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213250-4E75-18DD-4210-00076319E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60776"/>
            <a:ext cx="10820400" cy="42579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200" b="1" dirty="0"/>
              <a:t>Melhorias:</a:t>
            </a:r>
          </a:p>
          <a:p>
            <a:pPr marL="0" indent="0">
              <a:buNone/>
            </a:pPr>
            <a:endParaRPr lang="pt-BR" sz="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Adição de interface gráfica para tornar o jogo mais intuitivo.</a:t>
            </a:r>
          </a:p>
          <a:p>
            <a:pPr marL="0" indent="0">
              <a:buNone/>
            </a:pPr>
            <a:endParaRPr lang="pt-BR" sz="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Implementação de níveis extras com desafios adicionais e um modo história.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06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9764F-371D-E2D2-5656-6671DACF4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1E277-A5A5-DC73-F5E8-3AEA7B25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764373"/>
            <a:ext cx="10978299" cy="1293028"/>
          </a:xfrm>
        </p:spPr>
        <p:txBody>
          <a:bodyPr>
            <a:normAutofit/>
          </a:bodyPr>
          <a:lstStyle/>
          <a:p>
            <a:r>
              <a:rPr lang="pt-BR" b="1" dirty="0"/>
              <a:t>Possíveis Melhorias e Extensões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089413-2DFF-43BA-1356-2D0792B44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60776"/>
            <a:ext cx="10820400" cy="42579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sz="3200" b="1" dirty="0"/>
              <a:t>Extensões:</a:t>
            </a:r>
          </a:p>
          <a:p>
            <a:pPr marL="0" indent="0">
              <a:buNone/>
            </a:pPr>
            <a:endParaRPr lang="pt-BR" sz="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Uso de herança e polimorfismo para criar diferentes tipos de portas ou modos de jogo.</a:t>
            </a:r>
          </a:p>
          <a:p>
            <a:pPr marL="0" indent="0">
              <a:buNone/>
            </a:pPr>
            <a:endParaRPr lang="pt-BR" sz="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Integração com banco de dados para salvar históricos de pontuações e partidas.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33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6B9CA-4C0F-B7E8-4CD7-4F1FFD273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C3835-0E4C-3706-7340-288BBD571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764373"/>
            <a:ext cx="10978299" cy="1293028"/>
          </a:xfrm>
        </p:spPr>
        <p:txBody>
          <a:bodyPr>
            <a:normAutofit/>
          </a:bodyPr>
          <a:lstStyle/>
          <a:p>
            <a:r>
              <a:rPr lang="pt-BR" sz="5400" b="1" dirty="0"/>
              <a:t>Resumo</a:t>
            </a:r>
            <a:r>
              <a:rPr lang="pt-BR" b="1" dirty="0"/>
              <a:t> </a:t>
            </a:r>
            <a:r>
              <a:rPr lang="pt-BR" sz="5400" b="1" dirty="0"/>
              <a:t>final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BD55C-0E6C-70BA-9359-1BC4774E7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60776"/>
            <a:ext cx="10820400" cy="42579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O projeto "Jogo Gato e Rato" demonstrou a aplicação prática de conceitos de POO na construção de um jogo simples, porém funcional.</a:t>
            </a:r>
          </a:p>
          <a:p>
            <a:pPr marL="0" indent="0">
              <a:buNone/>
            </a:pPr>
            <a:endParaRPr lang="pt-BR" sz="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As escolhas de design permitiram um código organizado, facilitando a manutenção e possíveis expansões.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3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CC7DA4-07A7-19AA-20B3-22A017426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01552E-0B53-85AE-A3E6-D1F3C0A1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067" y="2708275"/>
            <a:ext cx="3761964" cy="1441450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Hora do </a:t>
            </a:r>
            <a:r>
              <a:rPr lang="en-US" sz="4800" b="1" dirty="0" err="1"/>
              <a:t>código</a:t>
            </a:r>
            <a:endParaRPr lang="en-US" sz="4800" b="1" dirty="0"/>
          </a:p>
        </p:txBody>
      </p:sp>
      <p:pic>
        <p:nvPicPr>
          <p:cNvPr id="6" name="Graphic 5" descr="Relógio">
            <a:extLst>
              <a:ext uri="{FF2B5EF4-FFF2-40B4-BE49-F238E27FC236}">
                <a16:creationId xmlns:a16="http://schemas.microsoft.com/office/drawing/2014/main" id="{5B2DA7EF-EA21-2044-77FC-C3EDF981D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D7C2DEF-63C5-495B-BBE5-720E5D12B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21E403-0B61-4473-BE57-AB0F16379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E3971A0E-9455-C1D5-BFF8-FA67AFA3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89" y="3025571"/>
            <a:ext cx="4749220" cy="946150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b="1" dirty="0" err="1"/>
              <a:t>Obrigado</a:t>
            </a:r>
            <a:endParaRPr lang="en-US" sz="4800" b="1" dirty="0"/>
          </a:p>
        </p:txBody>
      </p:sp>
      <p:pic>
        <p:nvPicPr>
          <p:cNvPr id="7" name="Imagem 6" descr="Código QR&#10;&#10;O conteúdo gerado por IA pode estar incorreto.">
            <a:extLst>
              <a:ext uri="{FF2B5EF4-FFF2-40B4-BE49-F238E27FC236}">
                <a16:creationId xmlns:a16="http://schemas.microsoft.com/office/drawing/2014/main" id="{D3B48D2B-CF57-CF32-40D1-59F4CD2F8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097" y="941122"/>
            <a:ext cx="5115048" cy="51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1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D25F7-593E-B166-FADF-E8A0EBE7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883688-DB2D-6125-499B-272E93121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82944"/>
            <a:ext cx="10820400" cy="3635741"/>
          </a:xfrm>
        </p:spPr>
        <p:txBody>
          <a:bodyPr>
            <a:normAutofit/>
          </a:bodyPr>
          <a:lstStyle/>
          <a:p>
            <a:r>
              <a:rPr lang="pt-BR" sz="4400" dirty="0"/>
              <a:t>  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Demonstrar a aplicação prática   dos conceitos de Programação Orientada a Objetos (POO) na resolução de um desafio de jogos.</a:t>
            </a:r>
          </a:p>
        </p:txBody>
      </p:sp>
    </p:spTree>
    <p:extLst>
      <p:ext uri="{BB962C8B-B14F-4D97-AF65-F5344CB8AC3E}">
        <p14:creationId xmlns:p14="http://schemas.microsoft.com/office/powerpoint/2010/main" val="151186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3FBBC-0301-8A5F-BC43-ABACD28D9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A3534-E25A-61E4-8D13-C1097212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77566A-C880-A18E-E9E1-A7793E68F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82944"/>
            <a:ext cx="10820400" cy="3635741"/>
          </a:xfrm>
        </p:spPr>
        <p:txBody>
          <a:bodyPr>
            <a:normAutofit/>
          </a:bodyPr>
          <a:lstStyle/>
          <a:p>
            <a:r>
              <a:rPr lang="pt-BR" sz="4400" dirty="0"/>
              <a:t>  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Uma visão geral do projeto, ressaltando o desenvolvimento, as escolhas de design e os desafios enfrentados.</a:t>
            </a:r>
          </a:p>
        </p:txBody>
      </p:sp>
    </p:spTree>
    <p:extLst>
      <p:ext uri="{BB962C8B-B14F-4D97-AF65-F5344CB8AC3E}">
        <p14:creationId xmlns:p14="http://schemas.microsoft.com/office/powerpoint/2010/main" val="213472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2409F-32DB-313F-088D-648BD023F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A88A2-175D-5EFE-BD24-24861BBA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Classes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A747CC-09CB-AFE6-32DE-9FDC1CB05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82944"/>
            <a:ext cx="10820400" cy="3635741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Porta:</a:t>
            </a:r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Responsável por representar cada porta do jogo.</a:t>
            </a:r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Possui um atributo booleano (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temRato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) que indica se o rato está escondido.</a:t>
            </a:r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Método </a:t>
            </a:r>
            <a:r>
              <a:rPr lang="pt-BR" sz="3600" dirty="0" err="1">
                <a:latin typeface="Arial" panose="020B0604020202020204" pitchFamily="34" charset="0"/>
                <a:cs typeface="Arial" panose="020B0604020202020204" pitchFamily="34" charset="0"/>
              </a:rPr>
              <a:t>esconderRato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() para posicionar o rato.</a:t>
            </a:r>
          </a:p>
        </p:txBody>
      </p:sp>
    </p:spTree>
    <p:extLst>
      <p:ext uri="{BB962C8B-B14F-4D97-AF65-F5344CB8AC3E}">
        <p14:creationId xmlns:p14="http://schemas.microsoft.com/office/powerpoint/2010/main" val="1728612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022F0-8FE2-F0CC-58EE-2EC2E4FFC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CB5B2-ED71-0295-2109-4B2412C3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Classes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89E496-F0FE-EFB5-BA0D-8793D7138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82944"/>
            <a:ext cx="10820400" cy="3635741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Jogador:</a:t>
            </a: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Armazena o nome e a pontuação do jogador.</a:t>
            </a: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Métodos para obter nome, pontuação e adicionar pontos.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8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96E26-49A7-3C6D-37B4-E24E82296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C0A20-9739-4BB0-83C0-9A231616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Classes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D9F049-E034-C455-3DB1-2DE5D5A69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82944"/>
            <a:ext cx="10820400" cy="3635741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JogoGatoERato:</a:t>
            </a: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Gerencia a lógica do jogo, incluindo a criação das portas, a escolha do método de jogo e o cálculo de pontos.</a:t>
            </a:r>
          </a:p>
          <a:p>
            <a:pPr marL="0" indent="0">
              <a:buNone/>
            </a:pPr>
            <a:endParaRPr lang="pt-B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Implementa as estratégias: Manual e Automática</a:t>
            </a:r>
          </a:p>
        </p:txBody>
      </p:sp>
    </p:spTree>
    <p:extLst>
      <p:ext uri="{BB962C8B-B14F-4D97-AF65-F5344CB8AC3E}">
        <p14:creationId xmlns:p14="http://schemas.microsoft.com/office/powerpoint/2010/main" val="200191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05336-C984-5BDD-2B92-122BB0611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89A5E-BAAF-94EF-C79E-3EE8003E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r>
              <a:rPr lang="pt-BR" sz="4400" b="1" dirty="0"/>
              <a:t>Conceitos de POO Aplicados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5FBB99-3167-886B-5398-BFDE89533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82944"/>
            <a:ext cx="10820400" cy="3635741"/>
          </a:xfrm>
        </p:spPr>
        <p:txBody>
          <a:bodyPr>
            <a:normAutofit fontScale="92500"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Encapsulamento: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Cada classe possui atributos privados e métodos públicos para acesso, garantindo a proteção e integridade dos dados.</a:t>
            </a:r>
          </a:p>
          <a:p>
            <a:pPr marL="0" indent="0">
              <a:buNone/>
            </a:pP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Modularidade: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 separação do jogo em classes distintas (Porta, Jogador, JogoGatoERato) facilita a manutenção e futuras expansões.</a:t>
            </a:r>
          </a:p>
        </p:txBody>
      </p:sp>
    </p:spTree>
    <p:extLst>
      <p:ext uri="{BB962C8B-B14F-4D97-AF65-F5344CB8AC3E}">
        <p14:creationId xmlns:p14="http://schemas.microsoft.com/office/powerpoint/2010/main" val="288969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04EE8-552F-2371-7F8E-A4BF10A64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A9C62-AFD1-620E-D48C-537A2687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Fluxo do Jogo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6EFF42-A8B0-AA43-B619-718C842A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60776"/>
            <a:ext cx="10820400" cy="4257910"/>
          </a:xfrm>
        </p:spPr>
        <p:txBody>
          <a:bodyPr>
            <a:normAutofit fontScale="85000" lnSpcReduction="20000"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Inicialização: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Configuração do jogo com definição de rodadas, jogadores e nível de dificuldade (que determina o número de portas).</a:t>
            </a:r>
          </a:p>
          <a:p>
            <a:pPr marL="0" indent="0">
              <a:buNone/>
            </a:pPr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Execução: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Cada jogador participa de uma rodada, escolhendo a estratégia de busca (manual ou automática).A pontuação é calculada de acordo com o número de tentativas para encontrar o rato.</a:t>
            </a:r>
          </a:p>
          <a:p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Finalização: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Exibição do placar e determinação do vencedor.</a:t>
            </a:r>
          </a:p>
        </p:txBody>
      </p:sp>
    </p:spTree>
    <p:extLst>
      <p:ext uri="{BB962C8B-B14F-4D97-AF65-F5344CB8AC3E}">
        <p14:creationId xmlns:p14="http://schemas.microsoft.com/office/powerpoint/2010/main" val="425207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D6F4E-5E86-1F07-7E57-057A0A5B2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95579-1F1E-CA14-4B68-96130CA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b="1" dirty="0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7CFF1C-50F5-EA04-4686-F1C91758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60776"/>
            <a:ext cx="10820400" cy="425791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200" b="1" dirty="0"/>
              <a:t>Desafios Encontrados:</a:t>
            </a:r>
          </a:p>
          <a:p>
            <a:pPr marL="0" indent="0">
              <a:buNone/>
            </a:pPr>
            <a:endParaRPr lang="pt-BR" sz="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Gerenciamento de tentativas e pontos de forma dinâmica.</a:t>
            </a:r>
          </a:p>
          <a:p>
            <a:pPr marL="0" indent="0">
              <a:buNone/>
            </a:pPr>
            <a:endParaRPr lang="pt-BR" sz="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/>
              <a:t>Implementação de estratégias distintas para tornar o jogo interativo.</a:t>
            </a:r>
          </a:p>
          <a:p>
            <a:pPr marL="0" indent="0">
              <a:buNone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92243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190</TotalTime>
  <Words>455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Trilha de Vapor</vt:lpstr>
      <vt:lpstr>Jogo Gato e Rato em java</vt:lpstr>
      <vt:lpstr>Objetivo</vt:lpstr>
      <vt:lpstr>Resumo</vt:lpstr>
      <vt:lpstr>Classes principais</vt:lpstr>
      <vt:lpstr>Classes principais</vt:lpstr>
      <vt:lpstr>Classes principais</vt:lpstr>
      <vt:lpstr>Conceitos de POO Aplicados</vt:lpstr>
      <vt:lpstr>Fluxo do Jogo</vt:lpstr>
      <vt:lpstr>Desafios</vt:lpstr>
      <vt:lpstr>Decisões de Design</vt:lpstr>
      <vt:lpstr>Possíveis Melhorias e Extensões</vt:lpstr>
      <vt:lpstr>Possíveis Melhorias e Extensões</vt:lpstr>
      <vt:lpstr>Resumo final</vt:lpstr>
      <vt:lpstr>Hora do código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Camargo</dc:creator>
  <cp:lastModifiedBy>Ian Camargo</cp:lastModifiedBy>
  <cp:revision>1</cp:revision>
  <dcterms:created xsi:type="dcterms:W3CDTF">2025-03-25T18:48:21Z</dcterms:created>
  <dcterms:modified xsi:type="dcterms:W3CDTF">2025-03-25T22:05:57Z</dcterms:modified>
</cp:coreProperties>
</file>