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1" r:id="rId3"/>
    <p:sldId id="262" r:id="rId4"/>
    <p:sldId id="263" r:id="rId5"/>
    <p:sldId id="257" r:id="rId6"/>
    <p:sldId id="258" r:id="rId7"/>
    <p:sldId id="259" r:id="rId8"/>
    <p:sldId id="260" r:id="rId9"/>
    <p:sldId id="265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0D84F14-F60D-4D60-8AD5-CBC1F2113B16}" type="datetimeFigureOut">
              <a:rPr lang="pt-BR" smtClean="0"/>
              <a:t>30/11/2017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06D8C3D8-8EA6-44AD-BAD9-DA3DCD5704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6006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84F14-F60D-4D60-8AD5-CBC1F2113B16}" type="datetimeFigureOut">
              <a:rPr lang="pt-BR" smtClean="0"/>
              <a:t>30/11/2017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C3D8-8EA6-44AD-BAD9-DA3DCD5704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3871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0D84F14-F60D-4D60-8AD5-CBC1F2113B16}" type="datetimeFigureOut">
              <a:rPr lang="pt-BR" smtClean="0"/>
              <a:t>30/11/2017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6D8C3D8-8EA6-44AD-BAD9-DA3DCD5704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79930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0D84F14-F60D-4D60-8AD5-CBC1F2113B16}" type="datetimeFigureOut">
              <a:rPr lang="pt-BR" smtClean="0"/>
              <a:t>30/11/2017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6D8C3D8-8EA6-44AD-BAD9-DA3DCD57045E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7780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0D84F14-F60D-4D60-8AD5-CBC1F2113B16}" type="datetimeFigureOut">
              <a:rPr lang="pt-BR" smtClean="0"/>
              <a:t>30/11/2017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6D8C3D8-8EA6-44AD-BAD9-DA3DCD5704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6883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84F14-F60D-4D60-8AD5-CBC1F2113B16}" type="datetimeFigureOut">
              <a:rPr lang="pt-BR" smtClean="0"/>
              <a:t>30/11/2017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C3D8-8EA6-44AD-BAD9-DA3DCD5704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56456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84F14-F60D-4D60-8AD5-CBC1F2113B16}" type="datetimeFigureOut">
              <a:rPr lang="pt-BR" smtClean="0"/>
              <a:t>30/11/2017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C3D8-8EA6-44AD-BAD9-DA3DCD5704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49084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84F14-F60D-4D60-8AD5-CBC1F2113B16}" type="datetimeFigureOut">
              <a:rPr lang="pt-BR" smtClean="0"/>
              <a:t>30/11/2017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C3D8-8EA6-44AD-BAD9-DA3DCD5704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10665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0D84F14-F60D-4D60-8AD5-CBC1F2113B16}" type="datetimeFigureOut">
              <a:rPr lang="pt-BR" smtClean="0"/>
              <a:t>30/11/2017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6D8C3D8-8EA6-44AD-BAD9-DA3DCD5704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026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84F14-F60D-4D60-8AD5-CBC1F2113B16}" type="datetimeFigureOut">
              <a:rPr lang="pt-BR" smtClean="0"/>
              <a:t>30/11/2017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C3D8-8EA6-44AD-BAD9-DA3DCD5704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1297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0D84F14-F60D-4D60-8AD5-CBC1F2113B16}" type="datetimeFigureOut">
              <a:rPr lang="pt-BR" smtClean="0"/>
              <a:t>30/11/2017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6D8C3D8-8EA6-44AD-BAD9-DA3DCD5704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2728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84F14-F60D-4D60-8AD5-CBC1F2113B16}" type="datetimeFigureOut">
              <a:rPr lang="pt-BR" smtClean="0"/>
              <a:t>30/11/2017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C3D8-8EA6-44AD-BAD9-DA3DCD5704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9785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84F14-F60D-4D60-8AD5-CBC1F2113B16}" type="datetimeFigureOut">
              <a:rPr lang="pt-BR" smtClean="0"/>
              <a:t>30/11/2017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C3D8-8EA6-44AD-BAD9-DA3DCD5704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2246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84F14-F60D-4D60-8AD5-CBC1F2113B16}" type="datetimeFigureOut">
              <a:rPr lang="pt-BR" smtClean="0"/>
              <a:t>30/11/2017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C3D8-8EA6-44AD-BAD9-DA3DCD5704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8938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84F14-F60D-4D60-8AD5-CBC1F2113B16}" type="datetimeFigureOut">
              <a:rPr lang="pt-BR" smtClean="0"/>
              <a:t>30/11/2017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C3D8-8EA6-44AD-BAD9-DA3DCD5704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873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84F14-F60D-4D60-8AD5-CBC1F2113B16}" type="datetimeFigureOut">
              <a:rPr lang="pt-BR" smtClean="0"/>
              <a:t>30/11/2017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C3D8-8EA6-44AD-BAD9-DA3DCD5704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3071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84F14-F60D-4D60-8AD5-CBC1F2113B16}" type="datetimeFigureOut">
              <a:rPr lang="pt-BR" smtClean="0"/>
              <a:t>30/11/2017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C3D8-8EA6-44AD-BAD9-DA3DCD5704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2111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84F14-F60D-4D60-8AD5-CBC1F2113B16}" type="datetimeFigureOut">
              <a:rPr lang="pt-BR" smtClean="0"/>
              <a:t>30/11/2017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8C3D8-8EA6-44AD-BAD9-DA3DCD5704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54577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675503"/>
            <a:ext cx="9144000" cy="1680519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Resultados da Analise do Ranking escolar</a:t>
            </a:r>
            <a:r>
              <a:rPr lang="pt-BR" sz="1200" dirty="0" smtClean="0"/>
              <a:t>(Tirado do </a:t>
            </a:r>
            <a:r>
              <a:rPr lang="pt-BR" sz="1200" dirty="0" err="1" smtClean="0"/>
              <a:t>kagle</a:t>
            </a:r>
            <a:r>
              <a:rPr lang="pt-BR" sz="1200" dirty="0" smtClean="0"/>
              <a:t> do file “TimesData.csv”: https</a:t>
            </a:r>
            <a:r>
              <a:rPr lang="pt-BR" sz="1200" dirty="0"/>
              <a:t>://www.kaggle.com/mylesoneill/world-university-rankings/data)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57384"/>
            <a:ext cx="9448800" cy="1869989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4139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95601" y="764373"/>
            <a:ext cx="4411362" cy="1293028"/>
          </a:xfrm>
        </p:spPr>
        <p:txBody>
          <a:bodyPr/>
          <a:lstStyle/>
          <a:p>
            <a:r>
              <a:rPr lang="pt-BR" dirty="0" err="1" smtClean="0"/>
              <a:t>Dataset</a:t>
            </a:r>
            <a:r>
              <a:rPr lang="pt-BR" dirty="0" smtClean="0"/>
              <a:t> em si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</a:t>
            </a:r>
            <a:r>
              <a:rPr lang="pt-BR" dirty="0" err="1" smtClean="0"/>
              <a:t>dataset</a:t>
            </a:r>
            <a:r>
              <a:rPr lang="pt-BR" dirty="0" smtClean="0"/>
              <a:t> utilizado tem 2604 Registros(linhas),Com ranking de 2011 ate 2016. </a:t>
            </a:r>
          </a:p>
          <a:p>
            <a:r>
              <a:rPr lang="pt-BR" dirty="0" smtClean="0"/>
              <a:t>Ele tem (dependendo do ano) 200 ate 800 linha por ano.</a:t>
            </a:r>
          </a:p>
          <a:p>
            <a:r>
              <a:rPr lang="pt-BR" dirty="0" smtClean="0"/>
              <a:t>Pelo numero de linhas baixo ele consegue ter um desempenho </a:t>
            </a:r>
            <a:r>
              <a:rPr lang="pt-BR" dirty="0" smtClean="0"/>
              <a:t>de 165 á 400</a:t>
            </a:r>
            <a:r>
              <a:rPr lang="pt-BR" dirty="0" smtClean="0"/>
              <a:t> milissegundos</a:t>
            </a:r>
            <a:r>
              <a:rPr lang="pt-BR" dirty="0" smtClean="0"/>
              <a:t> para carregar todos os nomes das universidades, anos em que foram colocadas e Números dos </a:t>
            </a:r>
            <a:r>
              <a:rPr lang="pt-BR" dirty="0" err="1" smtClean="0"/>
              <a:t>Ranks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5250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06534" y="172719"/>
            <a:ext cx="3940629" cy="815159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Sistema criado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66" y="876843"/>
            <a:ext cx="4775998" cy="5651639"/>
          </a:xfr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739" y="876843"/>
            <a:ext cx="6086261" cy="565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912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91529" y="282680"/>
            <a:ext cx="5210113" cy="1293028"/>
          </a:xfrm>
        </p:spPr>
        <p:txBody>
          <a:bodyPr/>
          <a:lstStyle/>
          <a:p>
            <a:r>
              <a:rPr lang="pt-BR" dirty="0"/>
              <a:t>Sistema criado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865" y="1208314"/>
            <a:ext cx="6045430" cy="5516111"/>
          </a:xfrm>
        </p:spPr>
      </p:pic>
    </p:spTree>
    <p:extLst>
      <p:ext uri="{BB962C8B-B14F-4D97-AF65-F5344CB8AC3E}">
        <p14:creationId xmlns:p14="http://schemas.microsoft.com/office/powerpoint/2010/main" val="2018583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0700" y="525476"/>
            <a:ext cx="5054943" cy="1293028"/>
          </a:xfrm>
        </p:spPr>
        <p:txBody>
          <a:bodyPr/>
          <a:lstStyle/>
          <a:p>
            <a:r>
              <a:rPr lang="pt-BR" dirty="0" smtClean="0"/>
              <a:t>Analise 1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3421" y="1609673"/>
            <a:ext cx="10820400" cy="323417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Em 2011 a nota de aprendizado (</a:t>
            </a:r>
            <a:r>
              <a:rPr lang="pt-BR" dirty="0" err="1"/>
              <a:t>Teaching</a:t>
            </a:r>
            <a:r>
              <a:rPr lang="pt-BR" dirty="0"/>
              <a:t>) do 4° para a 5° posição teve uma variância muito alta(4º </a:t>
            </a:r>
            <a:r>
              <a:rPr lang="pt-BR" dirty="0" smtClean="0"/>
              <a:t>Posição: Stanford </a:t>
            </a:r>
            <a:r>
              <a:rPr lang="pt-BR" dirty="0" err="1"/>
              <a:t>University</a:t>
            </a:r>
            <a:r>
              <a:rPr lang="pt-BR" dirty="0"/>
              <a:t> com 98.3 e 5º </a:t>
            </a:r>
            <a:r>
              <a:rPr lang="pt-BR" dirty="0" smtClean="0"/>
              <a:t>Posição: Princeton </a:t>
            </a:r>
            <a:r>
              <a:rPr lang="pt-BR" dirty="0" err="1"/>
              <a:t>University</a:t>
            </a:r>
            <a:r>
              <a:rPr lang="pt-BR" dirty="0"/>
              <a:t> com 90.9</a:t>
            </a:r>
            <a:r>
              <a:rPr lang="pt-BR" dirty="0" smtClean="0"/>
              <a:t>).</a:t>
            </a:r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/>
              <a:t>Isso garantia as primeiras 4 posições e faculdades como Harvard em 2016 foram </a:t>
            </a:r>
            <a:r>
              <a:rPr lang="pt-BR" dirty="0" smtClean="0"/>
              <a:t>ultrapassadas </a:t>
            </a:r>
            <a:r>
              <a:rPr lang="pt-BR" dirty="0"/>
              <a:t>e</a:t>
            </a:r>
            <a:r>
              <a:rPr lang="pt-BR" dirty="0" smtClean="0"/>
              <a:t> indicando que as universidades aumentarão procura por profissionais(Professores) mais qualificados. </a:t>
            </a:r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493" y="2972137"/>
            <a:ext cx="8407086" cy="55898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536" y="4965249"/>
            <a:ext cx="3124636" cy="152421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963" y="4965249"/>
            <a:ext cx="3134162" cy="1533739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864972" y="5469924"/>
            <a:ext cx="719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2011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5519352" y="5469924"/>
            <a:ext cx="733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2016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3621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0700" y="368957"/>
            <a:ext cx="5120846" cy="1293028"/>
          </a:xfrm>
        </p:spPr>
        <p:txBody>
          <a:bodyPr/>
          <a:lstStyle/>
          <a:p>
            <a:r>
              <a:rPr lang="pt-BR" dirty="0" smtClean="0"/>
              <a:t>Analise 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69324" y="1889760"/>
            <a:ext cx="10820400" cy="4024125"/>
          </a:xfrm>
        </p:spPr>
        <p:txBody>
          <a:bodyPr/>
          <a:lstStyle/>
          <a:p>
            <a:r>
              <a:rPr lang="pt-BR" dirty="0" smtClean="0"/>
              <a:t>Grande </a:t>
            </a:r>
            <a:r>
              <a:rPr lang="pt-BR" dirty="0"/>
              <a:t>parte das faculdades tiveram um contingente maior de homens do que de mulheres diminuindo um pouco de acordo com os anos. </a:t>
            </a:r>
            <a:r>
              <a:rPr lang="pt-BR" dirty="0" smtClean="0"/>
              <a:t>Mas isso </a:t>
            </a:r>
            <a:r>
              <a:rPr lang="pt-BR" dirty="0"/>
              <a:t>não afetou em nada as posições do </a:t>
            </a:r>
            <a:r>
              <a:rPr lang="pt-BR" dirty="0" smtClean="0"/>
              <a:t>ranking(Certas faculdades estão nulas porque não queriam expor esses dados).</a:t>
            </a:r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506" y="3410476"/>
            <a:ext cx="638264" cy="286742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274" y="3404784"/>
            <a:ext cx="5925377" cy="2867425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507155" y="4007957"/>
            <a:ext cx="76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2011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4977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4394886" cy="1293028"/>
          </a:xfrm>
        </p:spPr>
        <p:txBody>
          <a:bodyPr/>
          <a:lstStyle/>
          <a:p>
            <a:r>
              <a:rPr lang="pt-BR" dirty="0" smtClean="0"/>
              <a:t>Analise 2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186" y="2800947"/>
            <a:ext cx="5525271" cy="2848373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117" y="2781895"/>
            <a:ext cx="628738" cy="2867425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675502" y="3517557"/>
            <a:ext cx="718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2016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8042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3892378" cy="1293028"/>
          </a:xfrm>
        </p:spPr>
        <p:txBody>
          <a:bodyPr/>
          <a:lstStyle/>
          <a:p>
            <a:r>
              <a:rPr lang="pt-BR" dirty="0" smtClean="0"/>
              <a:t>Analise 3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</a:t>
            </a:r>
            <a:r>
              <a:rPr lang="pt-BR" dirty="0" smtClean="0"/>
              <a:t>m </a:t>
            </a:r>
            <a:r>
              <a:rPr lang="pt-BR" dirty="0"/>
              <a:t>2016 até a posição 120 só a faculdades de países </a:t>
            </a:r>
            <a:r>
              <a:rPr lang="pt-BR" dirty="0" smtClean="0"/>
              <a:t>desenvolvidos sendo </a:t>
            </a:r>
            <a:r>
              <a:rPr lang="pt-BR" dirty="0"/>
              <a:t>121 uma faculdade da África do </a:t>
            </a:r>
            <a:r>
              <a:rPr lang="pt-BR" dirty="0" smtClean="0"/>
              <a:t>Sul, Israel em 178.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Melhor do que o Ranking de 2011 em que só um pais subdesenvolvido entrou no ranking 200. O Egito em 147 </a:t>
            </a:r>
          </a:p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13" y="3546187"/>
            <a:ext cx="6773002" cy="21910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534" y="5336026"/>
            <a:ext cx="6592220" cy="219106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13" y="3277360"/>
            <a:ext cx="6744423" cy="20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743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Nome: Ian Cavalcanti Magalhaes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2988839"/>
      </p:ext>
    </p:extLst>
  </p:cSld>
  <p:clrMapOvr>
    <a:masterClrMapping/>
  </p:clrMapOvr>
</p:sld>
</file>

<file path=ppt/theme/theme1.xml><?xml version="1.0" encoding="utf-8"?>
<a:theme xmlns:a="http://schemas.openxmlformats.org/drawingml/2006/main" name="Trilha de Vapor">
  <a:themeElements>
    <a:clrScheme name="Trilha de Vap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ilha de Vap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ilha de Vap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TM04033937[[fn=Trilha de Vapor]]</Template>
  <TotalTime>252</TotalTime>
  <Words>256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Trilha de Vapor</vt:lpstr>
      <vt:lpstr>Resultados da Analise do Ranking escolar(Tirado do kagle do file “TimesData.csv”: https://www.kaggle.com/mylesoneill/world-university-rankings/data)</vt:lpstr>
      <vt:lpstr>Dataset em si</vt:lpstr>
      <vt:lpstr>Sistema criado</vt:lpstr>
      <vt:lpstr>Sistema criado</vt:lpstr>
      <vt:lpstr>Analise 1</vt:lpstr>
      <vt:lpstr>Analise 2</vt:lpstr>
      <vt:lpstr>Analise 2</vt:lpstr>
      <vt:lpstr>Analise 3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Resultados da Analise do Ranking escolar</dc:title>
  <dc:creator>Cesmac</dc:creator>
  <cp:lastModifiedBy>ian cavalcanti magalhães magalhães</cp:lastModifiedBy>
  <cp:revision>18</cp:revision>
  <dcterms:created xsi:type="dcterms:W3CDTF">2017-11-29T23:30:14Z</dcterms:created>
  <dcterms:modified xsi:type="dcterms:W3CDTF">2017-11-30T03:55:35Z</dcterms:modified>
</cp:coreProperties>
</file>