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AE34032-A9BD-4917-A5EF-ED9497CE46B8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67439"/>
            <a:chExt cx="11179145" cy="672312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D276C2B-E68E-471C-A3D5-3D5BB3FB7FD1}"/>
                </a:ext>
              </a:extLst>
            </p:cNvPr>
            <p:cNvGrpSpPr/>
            <p:nvPr/>
          </p:nvGrpSpPr>
          <p:grpSpPr>
            <a:xfrm>
              <a:off x="506427" y="67439"/>
              <a:ext cx="11179145" cy="6723122"/>
              <a:chOff x="331537" y="0"/>
              <a:chExt cx="11179145" cy="6723122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E842A562-4F23-4DA1-A950-1EFAABCD4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537" y="0"/>
                <a:ext cx="11179145" cy="6723122"/>
              </a:xfrm>
              <a:prstGeom prst="rect">
                <a:avLst/>
              </a:prstGeom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15AE5A35-FC5D-4442-A8AA-5CE879322530}"/>
                  </a:ext>
                </a:extLst>
              </p:cNvPr>
              <p:cNvSpPr/>
              <p:nvPr/>
            </p:nvSpPr>
            <p:spPr>
              <a:xfrm rot="10800000">
                <a:off x="4597667" y="5805579"/>
                <a:ext cx="754262" cy="455336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5FF69E1B-0B32-4F36-A20F-0ED2900F7ECA}"/>
                  </a:ext>
                </a:extLst>
              </p:cNvPr>
              <p:cNvSpPr/>
              <p:nvPr/>
            </p:nvSpPr>
            <p:spPr>
              <a:xfrm>
                <a:off x="1316031" y="5629835"/>
                <a:ext cx="2673234" cy="806824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517B7EA-C13B-4486-8839-D1224F1BA9A6}"/>
                  </a:ext>
                </a:extLst>
              </p:cNvPr>
              <p:cNvSpPr/>
              <p:nvPr/>
            </p:nvSpPr>
            <p:spPr>
              <a:xfrm>
                <a:off x="5604094" y="5589494"/>
                <a:ext cx="3270963" cy="88750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購買處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上方為花費 </a:t>
                </a:r>
                <a:endPara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下方為守護者 按下即可放置</a:t>
                </a: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7A236FCC-97B9-455F-A487-2381D170DD2D}"/>
                  </a:ext>
                </a:extLst>
              </p:cNvPr>
              <p:cNvSpPr/>
              <p:nvPr/>
            </p:nvSpPr>
            <p:spPr>
              <a:xfrm>
                <a:off x="2437801" y="229531"/>
                <a:ext cx="1668034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7881E85-864D-463E-91C9-F9EFE81458EF}"/>
                  </a:ext>
                </a:extLst>
              </p:cNvPr>
              <p:cNvSpPr/>
              <p:nvPr/>
            </p:nvSpPr>
            <p:spPr>
              <a:xfrm>
                <a:off x="2652648" y="941045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目前波數</a:t>
                </a: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3A722503-9385-4E5D-8632-69E795C74767}"/>
                  </a:ext>
                </a:extLst>
              </p:cNvPr>
              <p:cNvSpPr/>
              <p:nvPr/>
            </p:nvSpPr>
            <p:spPr>
              <a:xfrm>
                <a:off x="4320389" y="134878"/>
                <a:ext cx="1668034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4E4D458-818B-4E2A-AFA2-A10CF550897E}"/>
                  </a:ext>
                </a:extLst>
              </p:cNvPr>
              <p:cNvSpPr/>
              <p:nvPr/>
            </p:nvSpPr>
            <p:spPr>
              <a:xfrm>
                <a:off x="4105835" y="941045"/>
                <a:ext cx="2018474" cy="1021818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目前錢幣</a:t>
                </a:r>
                <a:br>
                  <a:rPr lang="en-US" altLang="zh-TW" b="1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初始金額為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</a:t>
                </a: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擊殺怪物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FAEB1E4C-20E4-435A-8DC9-ACE09217BB7E}"/>
                  </a:ext>
                </a:extLst>
              </p:cNvPr>
              <p:cNvSpPr/>
              <p:nvPr/>
            </p:nvSpPr>
            <p:spPr>
              <a:xfrm>
                <a:off x="7207022" y="134629"/>
                <a:ext cx="3514765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0517E921-ACE8-4D19-9B64-09B2B3C17787}"/>
                  </a:ext>
                </a:extLst>
              </p:cNvPr>
              <p:cNvSpPr/>
              <p:nvPr/>
            </p:nvSpPr>
            <p:spPr>
              <a:xfrm>
                <a:off x="6319512" y="923026"/>
                <a:ext cx="3963003" cy="58699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目前血量 低於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時結束遊戲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每隻敵人撞到城堡 血量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-1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金幣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82C5654-9A3C-432F-B92A-303260E5D69F}"/>
                </a:ext>
              </a:extLst>
            </p:cNvPr>
            <p:cNvSpPr/>
            <p:nvPr/>
          </p:nvSpPr>
          <p:spPr>
            <a:xfrm>
              <a:off x="1913444" y="177614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35907AE-EB98-4307-B48B-946C42AAB7F5}"/>
                </a:ext>
              </a:extLst>
            </p:cNvPr>
            <p:cNvSpPr/>
            <p:nvPr/>
          </p:nvSpPr>
          <p:spPr>
            <a:xfrm>
              <a:off x="1178052" y="2480856"/>
              <a:ext cx="2222160" cy="806824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敵人出生點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隨著關卡難度增加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不同出生點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2F3BAA7-0399-472C-81E0-160B7648977E}"/>
                </a:ext>
              </a:extLst>
            </p:cNvPr>
            <p:cNvSpPr/>
            <p:nvPr/>
          </p:nvSpPr>
          <p:spPr>
            <a:xfrm>
              <a:off x="8959702" y="270397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7DE3A60B-6ED0-4BCE-9F79-CA56C7F669B5}"/>
                </a:ext>
              </a:extLst>
            </p:cNvPr>
            <p:cNvSpPr/>
            <p:nvPr/>
          </p:nvSpPr>
          <p:spPr>
            <a:xfrm>
              <a:off x="8690155" y="3429000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自家城堡</a:t>
              </a:r>
            </a:p>
          </p:txBody>
        </p:sp>
      </p:grp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34CDF5F7-FF97-407B-B44C-6C6B80E235D7}"/>
              </a:ext>
            </a:extLst>
          </p:cNvPr>
          <p:cNvSpPr/>
          <p:nvPr/>
        </p:nvSpPr>
        <p:spPr>
          <a:xfrm rot="16200000">
            <a:off x="7869113" y="1927836"/>
            <a:ext cx="263358" cy="95022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293AA11-0D41-455B-B437-D79886BF26A5}"/>
              </a:ext>
            </a:extLst>
          </p:cNvPr>
          <p:cNvSpPr/>
          <p:nvPr/>
        </p:nvSpPr>
        <p:spPr>
          <a:xfrm>
            <a:off x="5303520" y="2201930"/>
            <a:ext cx="2222159" cy="384016"/>
          </a:xfrm>
          <a:prstGeom prst="roundRect">
            <a:avLst>
              <a:gd name="adj" fmla="val 36667"/>
            </a:avLst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守護者攻擊冷卻條</a:t>
            </a:r>
          </a:p>
        </p:txBody>
      </p: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BCC414F-1050-4C46-8D2E-615F5E0F65E5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79" y="81264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36" y="3022476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252436" y="1559409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252436" y="385126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490A372-5996-4055-AF8B-6D7B81AF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9" y="669284"/>
              <a:ext cx="807720" cy="80772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B8234F-5199-4C1B-95AD-0AC51EC47C4B}"/>
                </a:ext>
              </a:extLst>
            </p:cNvPr>
            <p:cNvSpPr txBox="1"/>
            <p:nvPr/>
          </p:nvSpPr>
          <p:spPr>
            <a:xfrm>
              <a:off x="7682622" y="1532065"/>
              <a:ext cx="339788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特殊能力：範圍爆炸傷害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C70ED3D-4E3F-4961-8407-561F7DF729DA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06" y="2507814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28520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025" y="2607479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077723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4ED0D-07DD-4F04-86EA-F579D3FBF956}"/>
                </a:ext>
              </a:extLst>
            </p:cNvPr>
            <p:cNvSpPr txBox="1"/>
            <p:nvPr/>
          </p:nvSpPr>
          <p:spPr>
            <a:xfrm>
              <a:off x="4254322" y="4241298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死靈法師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5000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 Tile/s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81EB97-530D-4272-AD3C-681BFD94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350" y="4171995"/>
              <a:ext cx="891500" cy="106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342</Words>
  <Application>Microsoft Office PowerPoint</Application>
  <PresentationFormat>寬螢幕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29</cp:revision>
  <dcterms:created xsi:type="dcterms:W3CDTF">2025-04-18T05:22:55Z</dcterms:created>
  <dcterms:modified xsi:type="dcterms:W3CDTF">2025-04-25T05:21:18Z</dcterms:modified>
</cp:coreProperties>
</file>