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12248092" cy="6724289"/>
            <a:chOff x="0" y="0"/>
            <a:chExt cx="12248092" cy="672428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248092" cy="6724289"/>
            </a:xfrm>
            <a:prstGeom prst="rect">
              <a:avLst/>
            </a:prstGeom>
          </p:spPr>
        </p:pic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15AE5A35-FC5D-4442-A8AA-5CE879322530}"/>
                </a:ext>
              </a:extLst>
            </p:cNvPr>
            <p:cNvSpPr/>
            <p:nvPr/>
          </p:nvSpPr>
          <p:spPr>
            <a:xfrm rot="10800000">
              <a:off x="5369784" y="5940457"/>
              <a:ext cx="754262" cy="455336"/>
            </a:xfrm>
            <a:prstGeom prst="right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FF69E1B-0B32-4F36-A20F-0ED2900F7ECA}"/>
                </a:ext>
              </a:extLst>
            </p:cNvPr>
            <p:cNvSpPr/>
            <p:nvPr/>
          </p:nvSpPr>
          <p:spPr>
            <a:xfrm>
              <a:off x="1490921" y="5684031"/>
              <a:ext cx="3489452" cy="88750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517B7EA-C13B-4486-8839-D1224F1BA9A6}"/>
                </a:ext>
              </a:extLst>
            </p:cNvPr>
            <p:cNvSpPr/>
            <p:nvPr/>
          </p:nvSpPr>
          <p:spPr>
            <a:xfrm>
              <a:off x="6299199" y="5684031"/>
              <a:ext cx="3270963" cy="88750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購買處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/>
              </a:r>
              <a:b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上方為花費 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下方為守護者 按下即可放置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7A236FCC-97B9-455F-A487-2381D170DD2D}"/>
                </a:ext>
              </a:extLst>
            </p:cNvPr>
            <p:cNvSpPr/>
            <p:nvPr/>
          </p:nvSpPr>
          <p:spPr>
            <a:xfrm>
              <a:off x="2719223" y="248252"/>
              <a:ext cx="1668034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7881E85-864D-463E-91C9-F9EFE81458EF}"/>
                </a:ext>
              </a:extLst>
            </p:cNvPr>
            <p:cNvSpPr/>
            <p:nvPr/>
          </p:nvSpPr>
          <p:spPr>
            <a:xfrm>
              <a:off x="2827538" y="1075923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目前波數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3A722503-9385-4E5D-8632-69E795C74767}"/>
                </a:ext>
              </a:extLst>
            </p:cNvPr>
            <p:cNvSpPr/>
            <p:nvPr/>
          </p:nvSpPr>
          <p:spPr>
            <a:xfrm>
              <a:off x="4631165" y="143641"/>
              <a:ext cx="1668034" cy="653767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4E4D458-818B-4E2A-AFA2-A10CF550897E}"/>
                </a:ext>
              </a:extLst>
            </p:cNvPr>
            <p:cNvSpPr/>
            <p:nvPr/>
          </p:nvSpPr>
          <p:spPr>
            <a:xfrm>
              <a:off x="4475928" y="922698"/>
              <a:ext cx="2018474" cy="1021818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目前錢幣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/>
              </a:r>
              <a:b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初始金額為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100</a:t>
              </a: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擊殺怪物 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endPara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FAEB1E4C-20E4-435A-8DC9-ACE09217BB7E}"/>
                </a:ext>
              </a:extLst>
            </p:cNvPr>
            <p:cNvSpPr/>
            <p:nvPr/>
          </p:nvSpPr>
          <p:spPr>
            <a:xfrm>
              <a:off x="7415599" y="159323"/>
              <a:ext cx="3514765" cy="653767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517E921-ACE8-4D19-9B64-09B2B3C17787}"/>
                </a:ext>
              </a:extLst>
            </p:cNvPr>
            <p:cNvSpPr/>
            <p:nvPr/>
          </p:nvSpPr>
          <p:spPr>
            <a:xfrm>
              <a:off x="6560304" y="938410"/>
              <a:ext cx="3963003" cy="58699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目前血量 低於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時結束遊戲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/>
              </a:r>
              <a:b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每隻敵人撞到城堡 血量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-1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金幣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+3</a:t>
              </a:r>
              <a:endPara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82C5654-9A3C-432F-B92A-303260E5D69F}"/>
                </a:ext>
              </a:extLst>
            </p:cNvPr>
            <p:cNvSpPr/>
            <p:nvPr/>
          </p:nvSpPr>
          <p:spPr>
            <a:xfrm>
              <a:off x="2077375" y="1753260"/>
              <a:ext cx="641848" cy="560968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35907AE-EB98-4307-B48B-946C42AAB7F5}"/>
                </a:ext>
              </a:extLst>
            </p:cNvPr>
            <p:cNvSpPr/>
            <p:nvPr/>
          </p:nvSpPr>
          <p:spPr>
            <a:xfrm>
              <a:off x="1178052" y="2548295"/>
              <a:ext cx="2222160" cy="806824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敵人出生點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隨著關卡難度增加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不同出生點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2F3BAA7-0399-472C-81E0-160B7648977E}"/>
                </a:ext>
              </a:extLst>
            </p:cNvPr>
            <p:cNvSpPr/>
            <p:nvPr/>
          </p:nvSpPr>
          <p:spPr>
            <a:xfrm>
              <a:off x="9172982" y="2715201"/>
              <a:ext cx="592456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7DE3A60B-6ED0-4BCE-9F79-CA56C7F669B5}"/>
                </a:ext>
              </a:extLst>
            </p:cNvPr>
            <p:cNvSpPr/>
            <p:nvPr/>
          </p:nvSpPr>
          <p:spPr>
            <a:xfrm>
              <a:off x="8690155" y="3496439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自家城堡</a:t>
              </a:r>
            </a:p>
          </p:txBody>
        </p: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4CDF5F7-FF97-407B-B44C-6C6B80E235D7}"/>
                </a:ext>
              </a:extLst>
            </p:cNvPr>
            <p:cNvSpPr/>
            <p:nvPr/>
          </p:nvSpPr>
          <p:spPr>
            <a:xfrm rot="15472266">
              <a:off x="7958124" y="2318425"/>
              <a:ext cx="346365" cy="116447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9293AA11-0D41-455B-B437-D79886BF26A5}"/>
                </a:ext>
              </a:extLst>
            </p:cNvPr>
            <p:cNvSpPr/>
            <p:nvPr/>
          </p:nvSpPr>
          <p:spPr>
            <a:xfrm>
              <a:off x="5193440" y="2820825"/>
              <a:ext cx="2222159" cy="38401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守護者攻擊冷卻條</a:t>
              </a:r>
            </a:p>
          </p:txBody>
        </p:sp>
        <p:sp>
          <p:nvSpPr>
            <p:cNvPr id="28" name="矩形: 圓角 16">
              <a:extLst>
                <a:ext uri="{FF2B5EF4-FFF2-40B4-BE49-F238E27FC236}">
                  <a16:creationId xmlns:a16="http://schemas.microsoft.com/office/drawing/2014/main" id="{FAEB1E4C-20E4-435A-8DC9-ACE09217BB7E}"/>
                </a:ext>
              </a:extLst>
            </p:cNvPr>
            <p:cNvSpPr/>
            <p:nvPr/>
          </p:nvSpPr>
          <p:spPr>
            <a:xfrm>
              <a:off x="10821354" y="677826"/>
              <a:ext cx="906048" cy="774490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18">
              <a:extLst>
                <a:ext uri="{FF2B5EF4-FFF2-40B4-BE49-F238E27FC236}">
                  <a16:creationId xmlns:a16="http://schemas.microsoft.com/office/drawing/2014/main" id="{0517E921-ACE8-4D19-9B64-09B2B3C17787}"/>
                </a:ext>
              </a:extLst>
            </p:cNvPr>
            <p:cNvSpPr/>
            <p:nvPr/>
          </p:nvSpPr>
          <p:spPr>
            <a:xfrm>
              <a:off x="10363651" y="1627860"/>
              <a:ext cx="1821453" cy="963701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可以點擊時鐘切換時間速度</a:t>
              </a:r>
              <a:endPara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X1 </a:t>
              </a:r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、 </a:t>
              </a:r>
              <a:r>
                <a: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en-US" altLang="zh-TW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BCC414F-1050-4C46-8D2E-615F5E0F65E5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79" y="81264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36" y="3022476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252436" y="1559409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252436" y="385126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490A372-5996-4055-AF8B-6D7B81AF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9" y="669284"/>
              <a:ext cx="807720" cy="80772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B8234F-5199-4C1B-95AD-0AC51EC47C4B}"/>
                </a:ext>
              </a:extLst>
            </p:cNvPr>
            <p:cNvSpPr txBox="1"/>
            <p:nvPr/>
          </p:nvSpPr>
          <p:spPr>
            <a:xfrm>
              <a:off x="7682622" y="1532065"/>
              <a:ext cx="339788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特殊能力：範圍爆炸傷害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C70ED3D-4E3F-4961-8407-561F7DF729DA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06" y="2507814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28520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025" y="2607479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077723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4ED0D-07DD-4F04-86EA-F579D3FBF956}"/>
                </a:ext>
              </a:extLst>
            </p:cNvPr>
            <p:cNvSpPr txBox="1"/>
            <p:nvPr/>
          </p:nvSpPr>
          <p:spPr>
            <a:xfrm>
              <a:off x="4254322" y="4241298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死靈法師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5000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 Tile/s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81EB97-530D-4272-AD3C-681BFD94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350" y="4171995"/>
              <a:ext cx="891500" cy="106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D81C4A6-AFFC-44AB-8AEB-100E25DBFB2D}"/>
              </a:ext>
            </a:extLst>
          </p:cNvPr>
          <p:cNvSpPr/>
          <p:nvPr/>
        </p:nvSpPr>
        <p:spPr>
          <a:xfrm>
            <a:off x="1513207" y="667827"/>
            <a:ext cx="1676400" cy="627530"/>
          </a:xfrm>
          <a:prstGeom prst="roundRect">
            <a:avLst/>
          </a:prstGeom>
          <a:solidFill>
            <a:srgbClr val="FE5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無盡模式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CDA9A8-2015-4755-BE84-7DC01F0F6685}"/>
              </a:ext>
            </a:extLst>
          </p:cNvPr>
          <p:cNvSpPr/>
          <p:nvPr/>
        </p:nvSpPr>
        <p:spPr>
          <a:xfrm>
            <a:off x="531525" y="1527288"/>
            <a:ext cx="2059573" cy="77096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D5670A4-55A0-4F3F-B2B3-A51C5CD706F8}"/>
              </a:ext>
            </a:extLst>
          </p:cNvPr>
          <p:cNvSpPr/>
          <p:nvPr/>
        </p:nvSpPr>
        <p:spPr>
          <a:xfrm>
            <a:off x="6589058" y="1479176"/>
            <a:ext cx="268942" cy="28687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215900">
              <a:schemeClr val="accent2">
                <a:satMod val="175000"/>
                <a:alpha val="6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77485" y="2392680"/>
            <a:ext cx="2638454" cy="2270976"/>
            <a:chOff x="1777485" y="2392680"/>
            <a:chExt cx="2638454" cy="227097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485" y="2392680"/>
              <a:ext cx="2270976" cy="227097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498700" y="3622561"/>
              <a:ext cx="91723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X2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3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341</Words>
  <Application>Microsoft Office PowerPoint</Application>
  <PresentationFormat>寬螢幕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陳翊揚</cp:lastModifiedBy>
  <cp:revision>37</cp:revision>
  <dcterms:created xsi:type="dcterms:W3CDTF">2025-04-18T05:22:55Z</dcterms:created>
  <dcterms:modified xsi:type="dcterms:W3CDTF">2025-06-04T07:43:57Z</dcterms:modified>
</cp:coreProperties>
</file>