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E34032-A9BD-4917-A5EF-ED9497CE46B8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67439"/>
            <a:chExt cx="11179145" cy="672312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D276C2B-E68E-471C-A3D5-3D5BB3FB7FD1}"/>
                </a:ext>
              </a:extLst>
            </p:cNvPr>
            <p:cNvGrpSpPr/>
            <p:nvPr/>
          </p:nvGrpSpPr>
          <p:grpSpPr>
            <a:xfrm>
              <a:off x="506427" y="67439"/>
              <a:ext cx="11179145" cy="6723122"/>
              <a:chOff x="331537" y="0"/>
              <a:chExt cx="11179145" cy="6723122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E842A562-4F23-4DA1-A950-1EFAABCD4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537" y="0"/>
                <a:ext cx="11179145" cy="6723122"/>
              </a:xfrm>
              <a:prstGeom prst="rect">
                <a:avLst/>
              </a:prstGeom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5AE5A35-FC5D-4442-A8AA-5CE879322530}"/>
                  </a:ext>
                </a:extLst>
              </p:cNvPr>
              <p:cNvSpPr/>
              <p:nvPr/>
            </p:nvSpPr>
            <p:spPr>
              <a:xfrm rot="10800000">
                <a:off x="4597667" y="5805579"/>
                <a:ext cx="754262" cy="455336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5FF69E1B-0B32-4F36-A20F-0ED2900F7ECA}"/>
                  </a:ext>
                </a:extLst>
              </p:cNvPr>
              <p:cNvSpPr/>
              <p:nvPr/>
            </p:nvSpPr>
            <p:spPr>
              <a:xfrm>
                <a:off x="1316031" y="5629835"/>
                <a:ext cx="2673234" cy="806824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17B7EA-C13B-4486-8839-D1224F1BA9A6}"/>
                  </a:ext>
                </a:extLst>
              </p:cNvPr>
              <p:cNvSpPr/>
              <p:nvPr/>
            </p:nvSpPr>
            <p:spPr>
              <a:xfrm>
                <a:off x="5604094" y="5589494"/>
                <a:ext cx="3270963" cy="88750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購買處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上方為花費 </a:t>
                </a:r>
                <a:endPara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下方為守護者 按下即可放置</a:t>
                </a: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7A236FCC-97B9-455F-A487-2381D170DD2D}"/>
                  </a:ext>
                </a:extLst>
              </p:cNvPr>
              <p:cNvSpPr/>
              <p:nvPr/>
            </p:nvSpPr>
            <p:spPr>
              <a:xfrm>
                <a:off x="2437801" y="229531"/>
                <a:ext cx="1668034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7881E85-864D-463E-91C9-F9EFE81458EF}"/>
                  </a:ext>
                </a:extLst>
              </p:cNvPr>
              <p:cNvSpPr/>
              <p:nvPr/>
            </p:nvSpPr>
            <p:spPr>
              <a:xfrm>
                <a:off x="2652648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目前波數</a:t>
                </a: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3A722503-9385-4E5D-8632-69E795C74767}"/>
                  </a:ext>
                </a:extLst>
              </p:cNvPr>
              <p:cNvSpPr/>
              <p:nvPr/>
            </p:nvSpPr>
            <p:spPr>
              <a:xfrm>
                <a:off x="4320389" y="134878"/>
                <a:ext cx="1668034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4E4D458-818B-4E2A-AFA2-A10CF550897E}"/>
                  </a:ext>
                </a:extLst>
              </p:cNvPr>
              <p:cNvSpPr/>
              <p:nvPr/>
            </p:nvSpPr>
            <p:spPr>
              <a:xfrm>
                <a:off x="4535236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目前錢幣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AEB1E4C-20E4-435A-8DC9-ACE09217BB7E}"/>
                  </a:ext>
                </a:extLst>
              </p:cNvPr>
              <p:cNvSpPr/>
              <p:nvPr/>
            </p:nvSpPr>
            <p:spPr>
              <a:xfrm>
                <a:off x="7207022" y="134629"/>
                <a:ext cx="3514765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0517E921-ACE8-4D19-9B64-09B2B3C17787}"/>
                  </a:ext>
                </a:extLst>
              </p:cNvPr>
              <p:cNvSpPr/>
              <p:nvPr/>
            </p:nvSpPr>
            <p:spPr>
              <a:xfrm>
                <a:off x="6319512" y="923025"/>
                <a:ext cx="3963003" cy="653767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目前血量 低於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時結束遊戲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每隻敵人撞到城堡 血量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金幣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+10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1913444" y="177614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502745" y="2501170"/>
              <a:ext cx="1520644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8959702" y="270397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29000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52A14D-281A-4AD8-9149-3C7C52D6AECF}"/>
              </a:ext>
            </a:extLst>
          </p:cNvPr>
          <p:cNvSpPr/>
          <p:nvPr/>
        </p:nvSpPr>
        <p:spPr>
          <a:xfrm>
            <a:off x="579120" y="238760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1C5626-551C-4856-AD08-84BD22F46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39" y="662299"/>
            <a:ext cx="746760" cy="7467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F9DBE3-8549-4A0F-B26D-7013A4E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6" y="3144383"/>
            <a:ext cx="596900" cy="5969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E9D6772-481C-49E7-B593-7EDDB4782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10" y="3114318"/>
            <a:ext cx="807720" cy="80772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544E5BA-41C8-48AC-BF3B-DB9CA330B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737229"/>
            <a:ext cx="671830" cy="67183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C545A7-7871-4B4F-9B6A-4A462BE791FF}"/>
              </a:ext>
            </a:extLst>
          </p:cNvPr>
          <p:cNvSpPr txBox="1"/>
          <p:nvPr/>
        </p:nvSpPr>
        <p:spPr>
          <a:xfrm>
            <a:off x="798194" y="1618734"/>
            <a:ext cx="3397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攻擊力：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18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(+5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攻擊速度：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1.5(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範圍：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101AE49-EB89-476C-9E41-97347BC0EE4D}"/>
              </a:ext>
            </a:extLst>
          </p:cNvPr>
          <p:cNvSpPr txBox="1"/>
          <p:nvPr/>
        </p:nvSpPr>
        <p:spPr>
          <a:xfrm>
            <a:off x="798194" y="3924892"/>
            <a:ext cx="3397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攻擊力：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(+0.5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攻擊速度：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18(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範圍：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0B2A3F-967D-4C36-821E-24F1BD5A678A}"/>
              </a:ext>
            </a:extLst>
          </p:cNvPr>
          <p:cNvSpPr txBox="1"/>
          <p:nvPr/>
        </p:nvSpPr>
        <p:spPr>
          <a:xfrm>
            <a:off x="4536596" y="1496814"/>
            <a:ext cx="3397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攻擊力：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(+15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攻擊速度：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0.5(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1.1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範圍：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E5F96ED-53C7-4FA3-853A-9FE1D95B17FC}"/>
              </a:ext>
            </a:extLst>
          </p:cNvPr>
          <p:cNvSpPr txBox="1"/>
          <p:nvPr/>
        </p:nvSpPr>
        <p:spPr>
          <a:xfrm>
            <a:off x="4536596" y="3849547"/>
            <a:ext cx="3397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獲得金幣：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(+5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攻擊速度：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0.5(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Level)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範圍：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132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9</cp:revision>
  <dcterms:created xsi:type="dcterms:W3CDTF">2025-04-18T05:22:55Z</dcterms:created>
  <dcterms:modified xsi:type="dcterms:W3CDTF">2025-04-18T06:41:40Z</dcterms:modified>
</cp:coreProperties>
</file>