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70E30-057B-465A-B7BF-20F513327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D0F98F-944E-479B-9B82-4A70DC096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782A96-E80B-46F3-BA47-BAA02299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D2A11E-5C5A-4B2E-9243-757421B1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6AB672-73C9-4B15-8368-14E4198A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41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02384-9E04-41A6-906B-F9B9CB78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75AE62-AEA7-4F04-B0B7-4F44C4A71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2D36E4-B434-4BA6-A4FB-2927614C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C47195-2564-4242-8E77-59E0FB4C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05B0FA-039E-4757-A1B2-DFC290DD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61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CC211F5-08E9-4966-B045-427B3C6EF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0AD1EC-53A7-4FDF-95B1-8DE4F60A9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F04717-FCC5-45FA-8772-CAE9A021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625CF0-528A-4D11-A863-735D8530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4A74F3-B367-461E-9787-0B2E6E33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84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8E0C8-44EB-4D85-8DBE-8C53B3C1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B33727-224E-449A-97A8-D9408F9B6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A1C68C-D8B8-4FC5-A2D4-6536F277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CBA5A9-1054-4DD0-BB34-F486BF40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7E3D0E-D6EA-4BCD-AEA0-EFDFB03C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41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E84E27-147D-427A-9F9E-BD78AD18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35DE0C-035B-4DFA-A739-44B8AA6F2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9BF5BE-1FCE-414A-A992-A116B363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63FB81-3180-400F-8481-5A619192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31F688-7E1B-409C-A07F-F2C8B40C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65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A7D3-ABBB-40DA-B3B3-0FA8C16D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6EF3FB-FA5A-4B1B-A69E-B50A572DE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F3DC6F-C86D-4BED-84DC-03359B1B7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2397AD-B946-439B-9990-45A1471B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54FD9E-A432-4B09-97CA-4B455551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3ABBAF-EA16-4A8C-9F5D-BCEAC0CB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81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504E1-FF67-4116-9B78-79D4DEDB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133CB-9C59-4C3D-A3F7-DD00FF063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506AA1-B324-4893-9C61-F2345B9D3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137037-B4C7-4D7F-9D31-1F3FAA488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631492-D963-4A1B-8CF4-16A318250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7875963-174B-4E6E-AF20-640411D0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603555D-EC04-42AB-A318-6B6C756D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4E8F73-D7E1-4D44-A826-0B6B6F73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45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08F2-6007-4DE2-A933-8ED80D78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1D4B64-2371-407D-91A1-E888FC5D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CDE29D0-7171-455F-96E4-D0579F34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56E0D9-274E-41D6-A91C-BA607B96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8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905CAA-B716-4308-8602-060D5970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1304339-44A1-4E2A-B0A3-4BB54878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02C73A-2A91-482D-996E-C7B40F24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71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993D6-79E9-495C-9E2B-206AC7F4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68832-BD97-4FC1-B244-08343A375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1B1268-2E71-4454-B4AB-A791BA317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C36369-4A01-4F93-80F3-6C4F2C6F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B99663-9D06-4E49-AFFB-E40D3F9F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C3E381-D1AC-4322-BD74-082591F0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2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674C9-AB13-474F-A745-AB38FEC6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3ACCCC-7D80-40AC-A24A-550C1AB67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8868E6-0CEF-4DA6-A26A-F312427DA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EA6B78-EB4E-45B9-998A-228299C8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896A6-B477-4486-84EE-12B86AF3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909D5D-2499-4534-BA4E-30EFBFAE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87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F224FC9-9C13-4AAD-9B0A-A76CA3B3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1EDBD9-652C-4126-AE76-C57071CD2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55A7C4-671A-46CD-B684-B082AA606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EF30E-7623-4156-990F-A35E60E9F7CF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A86940-5DCA-4F83-96F0-B821A92C1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1F1C41-5AEE-43B4-B9A6-398619E44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83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A1666211-2A01-427A-A060-13578B35EA9D}"/>
              </a:ext>
            </a:extLst>
          </p:cNvPr>
          <p:cNvGrpSpPr/>
          <p:nvPr/>
        </p:nvGrpSpPr>
        <p:grpSpPr>
          <a:xfrm>
            <a:off x="506427" y="134878"/>
            <a:ext cx="11179145" cy="6723122"/>
            <a:chOff x="506427" y="134878"/>
            <a:chExt cx="11179145" cy="6723122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5AE34032-A9BD-4917-A5EF-ED9497CE46B8}"/>
                </a:ext>
              </a:extLst>
            </p:cNvPr>
            <p:cNvGrpSpPr/>
            <p:nvPr/>
          </p:nvGrpSpPr>
          <p:grpSpPr>
            <a:xfrm>
              <a:off x="506427" y="134878"/>
              <a:ext cx="11179145" cy="6723122"/>
              <a:chOff x="506427" y="67439"/>
              <a:chExt cx="11179145" cy="6723122"/>
            </a:xfrm>
          </p:grpSpPr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DD276C2B-E68E-471C-A3D5-3D5BB3FB7FD1}"/>
                  </a:ext>
                </a:extLst>
              </p:cNvPr>
              <p:cNvGrpSpPr/>
              <p:nvPr/>
            </p:nvGrpSpPr>
            <p:grpSpPr>
              <a:xfrm>
                <a:off x="506427" y="67439"/>
                <a:ext cx="11179145" cy="6723122"/>
                <a:chOff x="331537" y="0"/>
                <a:chExt cx="11179145" cy="6723122"/>
              </a:xfrm>
            </p:grpSpPr>
            <p:pic>
              <p:nvPicPr>
                <p:cNvPr id="14" name="圖片 13">
                  <a:extLst>
                    <a:ext uri="{FF2B5EF4-FFF2-40B4-BE49-F238E27FC236}">
                      <a16:creationId xmlns:a16="http://schemas.microsoft.com/office/drawing/2014/main" id="{E842A562-4F23-4DA1-A950-1EFAABCD47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31537" y="0"/>
                  <a:ext cx="11179145" cy="6723122"/>
                </a:xfrm>
                <a:prstGeom prst="rect">
                  <a:avLst/>
                </a:prstGeom>
              </p:spPr>
            </p:pic>
            <p:sp>
              <p:nvSpPr>
                <p:cNvPr id="7" name="箭號: 向右 6">
                  <a:extLst>
                    <a:ext uri="{FF2B5EF4-FFF2-40B4-BE49-F238E27FC236}">
                      <a16:creationId xmlns:a16="http://schemas.microsoft.com/office/drawing/2014/main" id="{15AE5A35-FC5D-4442-A8AA-5CE879322530}"/>
                    </a:ext>
                  </a:extLst>
                </p:cNvPr>
                <p:cNvSpPr/>
                <p:nvPr/>
              </p:nvSpPr>
              <p:spPr>
                <a:xfrm rot="10800000">
                  <a:off x="4597667" y="5805579"/>
                  <a:ext cx="754262" cy="455336"/>
                </a:xfrm>
                <a:prstGeom prst="rightArrow">
                  <a:avLst/>
                </a:prstGeom>
                <a:solidFill>
                  <a:srgbClr val="FF0000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" name="矩形: 圓角 7">
                  <a:extLst>
                    <a:ext uri="{FF2B5EF4-FFF2-40B4-BE49-F238E27FC236}">
                      <a16:creationId xmlns:a16="http://schemas.microsoft.com/office/drawing/2014/main" id="{5FF69E1B-0B32-4F36-A20F-0ED2900F7ECA}"/>
                    </a:ext>
                  </a:extLst>
                </p:cNvPr>
                <p:cNvSpPr/>
                <p:nvPr/>
              </p:nvSpPr>
              <p:spPr>
                <a:xfrm>
                  <a:off x="1316031" y="5629835"/>
                  <a:ext cx="2673234" cy="806824"/>
                </a:xfrm>
                <a:prstGeom prst="roundRect">
                  <a:avLst>
                    <a:gd name="adj" fmla="val 36667"/>
                  </a:avLst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矩形: 圓角 8">
                  <a:extLst>
                    <a:ext uri="{FF2B5EF4-FFF2-40B4-BE49-F238E27FC236}">
                      <a16:creationId xmlns:a16="http://schemas.microsoft.com/office/drawing/2014/main" id="{B517B7EA-C13B-4486-8839-D1224F1BA9A6}"/>
                    </a:ext>
                  </a:extLst>
                </p:cNvPr>
                <p:cNvSpPr/>
                <p:nvPr/>
              </p:nvSpPr>
              <p:spPr>
                <a:xfrm>
                  <a:off x="5604094" y="5589494"/>
                  <a:ext cx="3270963" cy="887506"/>
                </a:xfrm>
                <a:prstGeom prst="roundRect">
                  <a:avLst>
                    <a:gd name="adj" fmla="val 36667"/>
                  </a:avLst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購買處</a:t>
                  </a:r>
                  <a:br>
                    <a:rPr lang="en-US" altLang="zh-TW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</a:br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上方為花費 </a:t>
                  </a:r>
                  <a:endPara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algn="ctr"/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下方為守護者 按下即可放置</a:t>
                  </a:r>
                </a:p>
              </p:txBody>
            </p:sp>
            <p:sp>
              <p:nvSpPr>
                <p:cNvPr id="11" name="矩形: 圓角 10">
                  <a:extLst>
                    <a:ext uri="{FF2B5EF4-FFF2-40B4-BE49-F238E27FC236}">
                      <a16:creationId xmlns:a16="http://schemas.microsoft.com/office/drawing/2014/main" id="{7A236FCC-97B9-455F-A487-2381D170DD2D}"/>
                    </a:ext>
                  </a:extLst>
                </p:cNvPr>
                <p:cNvSpPr/>
                <p:nvPr/>
              </p:nvSpPr>
              <p:spPr>
                <a:xfrm>
                  <a:off x="2437801" y="229531"/>
                  <a:ext cx="1668034" cy="559363"/>
                </a:xfrm>
                <a:prstGeom prst="roundRect">
                  <a:avLst>
                    <a:gd name="adj" fmla="val 36667"/>
                  </a:avLst>
                </a:prstGeom>
                <a:noFill/>
                <a:ln w="381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" name="矩形: 圓角 11">
                  <a:extLst>
                    <a:ext uri="{FF2B5EF4-FFF2-40B4-BE49-F238E27FC236}">
                      <a16:creationId xmlns:a16="http://schemas.microsoft.com/office/drawing/2014/main" id="{07881E85-864D-463E-91C9-F9EFE81458EF}"/>
                    </a:ext>
                  </a:extLst>
                </p:cNvPr>
                <p:cNvSpPr/>
                <p:nvPr/>
              </p:nvSpPr>
              <p:spPr>
                <a:xfrm>
                  <a:off x="2652648" y="941045"/>
                  <a:ext cx="1238340" cy="376393"/>
                </a:xfrm>
                <a:prstGeom prst="roundRect">
                  <a:avLst>
                    <a:gd name="adj" fmla="val 36667"/>
                  </a:avLst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目前波數</a:t>
                  </a:r>
                </a:p>
              </p:txBody>
            </p:sp>
            <p:sp>
              <p:nvSpPr>
                <p:cNvPr id="15" name="矩形: 圓角 14">
                  <a:extLst>
                    <a:ext uri="{FF2B5EF4-FFF2-40B4-BE49-F238E27FC236}">
                      <a16:creationId xmlns:a16="http://schemas.microsoft.com/office/drawing/2014/main" id="{3A722503-9385-4E5D-8632-69E795C74767}"/>
                    </a:ext>
                  </a:extLst>
                </p:cNvPr>
                <p:cNvSpPr/>
                <p:nvPr/>
              </p:nvSpPr>
              <p:spPr>
                <a:xfrm>
                  <a:off x="4320389" y="134878"/>
                  <a:ext cx="1668034" cy="653767"/>
                </a:xfrm>
                <a:prstGeom prst="roundRect">
                  <a:avLst>
                    <a:gd name="adj" fmla="val 36667"/>
                  </a:avLst>
                </a:prstGeom>
                <a:noFill/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" name="矩形: 圓角 15">
                  <a:extLst>
                    <a:ext uri="{FF2B5EF4-FFF2-40B4-BE49-F238E27FC236}">
                      <a16:creationId xmlns:a16="http://schemas.microsoft.com/office/drawing/2014/main" id="{24E4D458-818B-4E2A-AFA2-A10CF550897E}"/>
                    </a:ext>
                  </a:extLst>
                </p:cNvPr>
                <p:cNvSpPr/>
                <p:nvPr/>
              </p:nvSpPr>
              <p:spPr>
                <a:xfrm>
                  <a:off x="4253074" y="941045"/>
                  <a:ext cx="1871235" cy="653767"/>
                </a:xfrm>
                <a:prstGeom prst="roundRect">
                  <a:avLst>
                    <a:gd name="adj" fmla="val 36667"/>
                  </a:avLst>
                </a:prstGeom>
                <a:noFill/>
                <a:ln w="28575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目前錢幣</a:t>
                  </a:r>
                  <a:endPara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algn="ctr"/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擊殺怪物 </a:t>
                  </a:r>
                  <a:r>
                    <a:rPr lang="en-US" altLang="zh-TW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+</a:t>
                  </a:r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 </a:t>
                  </a:r>
                  <a:r>
                    <a:rPr lang="en-US" altLang="zh-TW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5</a:t>
                  </a:r>
                  <a:endPara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7" name="矩形: 圓角 16">
                  <a:extLst>
                    <a:ext uri="{FF2B5EF4-FFF2-40B4-BE49-F238E27FC236}">
                      <a16:creationId xmlns:a16="http://schemas.microsoft.com/office/drawing/2014/main" id="{FAEB1E4C-20E4-435A-8DC9-ACE09217BB7E}"/>
                    </a:ext>
                  </a:extLst>
                </p:cNvPr>
                <p:cNvSpPr/>
                <p:nvPr/>
              </p:nvSpPr>
              <p:spPr>
                <a:xfrm>
                  <a:off x="7207022" y="134629"/>
                  <a:ext cx="3514765" cy="653767"/>
                </a:xfrm>
                <a:prstGeom prst="roundRect">
                  <a:avLst>
                    <a:gd name="adj" fmla="val 36667"/>
                  </a:avLst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" name="矩形: 圓角 18">
                  <a:extLst>
                    <a:ext uri="{FF2B5EF4-FFF2-40B4-BE49-F238E27FC236}">
                      <a16:creationId xmlns:a16="http://schemas.microsoft.com/office/drawing/2014/main" id="{0517E921-ACE8-4D19-9B64-09B2B3C17787}"/>
                    </a:ext>
                  </a:extLst>
                </p:cNvPr>
                <p:cNvSpPr/>
                <p:nvPr/>
              </p:nvSpPr>
              <p:spPr>
                <a:xfrm>
                  <a:off x="6319512" y="923026"/>
                  <a:ext cx="3963003" cy="586996"/>
                </a:xfrm>
                <a:prstGeom prst="roundRect">
                  <a:avLst>
                    <a:gd name="adj" fmla="val 36667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目前血量 低於</a:t>
                  </a:r>
                  <a:r>
                    <a:rPr lang="en-US" altLang="zh-TW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0</a:t>
                  </a:r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時結束遊戲</a:t>
                  </a:r>
                  <a:br>
                    <a:rPr lang="en-US" altLang="zh-TW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</a:br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每隻敵人撞到城堡 血量</a:t>
                  </a:r>
                  <a:r>
                    <a:rPr lang="en-US" altLang="zh-TW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-1</a:t>
                  </a:r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 金幣</a:t>
                  </a:r>
                  <a:r>
                    <a:rPr lang="en-US" altLang="zh-TW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+5</a:t>
                  </a:r>
                  <a:endPara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p:grpSp>
          <p:sp>
            <p:nvSpPr>
              <p:cNvPr id="21" name="矩形: 圓角 20">
                <a:extLst>
                  <a:ext uri="{FF2B5EF4-FFF2-40B4-BE49-F238E27FC236}">
                    <a16:creationId xmlns:a16="http://schemas.microsoft.com/office/drawing/2014/main" id="{082C5654-9A3C-432F-B92A-303260E5D69F}"/>
                  </a:ext>
                </a:extLst>
              </p:cNvPr>
              <p:cNvSpPr/>
              <p:nvPr/>
            </p:nvSpPr>
            <p:spPr>
              <a:xfrm>
                <a:off x="1913444" y="1776146"/>
                <a:ext cx="699247" cy="559363"/>
              </a:xfrm>
              <a:prstGeom prst="roundRect">
                <a:avLst>
                  <a:gd name="adj" fmla="val 36667"/>
                </a:avLst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: 圓角 21">
                <a:extLst>
                  <a:ext uri="{FF2B5EF4-FFF2-40B4-BE49-F238E27FC236}">
                    <a16:creationId xmlns:a16="http://schemas.microsoft.com/office/drawing/2014/main" id="{E35907AE-EB98-4307-B48B-946C42AAB7F5}"/>
                  </a:ext>
                </a:extLst>
              </p:cNvPr>
              <p:cNvSpPr/>
              <p:nvPr/>
            </p:nvSpPr>
            <p:spPr>
              <a:xfrm>
                <a:off x="1502745" y="2501170"/>
                <a:ext cx="1520644" cy="376393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敵人出生點</a:t>
                </a:r>
              </a:p>
            </p:txBody>
          </p:sp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62F3BAA7-0399-472C-81E0-160B7648977E}"/>
                  </a:ext>
                </a:extLst>
              </p:cNvPr>
              <p:cNvSpPr/>
              <p:nvPr/>
            </p:nvSpPr>
            <p:spPr>
              <a:xfrm>
                <a:off x="8959702" y="2703976"/>
                <a:ext cx="699247" cy="559363"/>
              </a:xfrm>
              <a:prstGeom prst="roundRect">
                <a:avLst>
                  <a:gd name="adj" fmla="val 36667"/>
                </a:avLst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: 圓角 23">
                <a:extLst>
                  <a:ext uri="{FF2B5EF4-FFF2-40B4-BE49-F238E27FC236}">
                    <a16:creationId xmlns:a16="http://schemas.microsoft.com/office/drawing/2014/main" id="{7DE3A60B-6ED0-4BCE-9F79-CA56C7F669B5}"/>
                  </a:ext>
                </a:extLst>
              </p:cNvPr>
              <p:cNvSpPr/>
              <p:nvPr/>
            </p:nvSpPr>
            <p:spPr>
              <a:xfrm>
                <a:off x="8690155" y="3429000"/>
                <a:ext cx="1238340" cy="376393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自家城堡</a:t>
                </a:r>
              </a:p>
            </p:txBody>
          </p:sp>
        </p:grpSp>
        <p:sp>
          <p:nvSpPr>
            <p:cNvPr id="26" name="箭號: 向下 25">
              <a:extLst>
                <a:ext uri="{FF2B5EF4-FFF2-40B4-BE49-F238E27FC236}">
                  <a16:creationId xmlns:a16="http://schemas.microsoft.com/office/drawing/2014/main" id="{34CDF5F7-FF97-407B-B44C-6C6B80E235D7}"/>
                </a:ext>
              </a:extLst>
            </p:cNvPr>
            <p:cNvSpPr/>
            <p:nvPr/>
          </p:nvSpPr>
          <p:spPr>
            <a:xfrm rot="16200000">
              <a:off x="7869113" y="1927836"/>
              <a:ext cx="263358" cy="950223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9293AA11-0D41-455B-B437-D79886BF26A5}"/>
                </a:ext>
              </a:extLst>
            </p:cNvPr>
            <p:cNvSpPr/>
            <p:nvPr/>
          </p:nvSpPr>
          <p:spPr>
            <a:xfrm>
              <a:off x="5303520" y="2201930"/>
              <a:ext cx="2222159" cy="384016"/>
            </a:xfrm>
            <a:prstGeom prst="roundRect">
              <a:avLst>
                <a:gd name="adj" fmla="val 36667"/>
              </a:avLst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守護者攻擊冷卻條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2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EBCC414F-1050-4C46-8D2E-615F5E0F65E5}"/>
              </a:ext>
            </a:extLst>
          </p:cNvPr>
          <p:cNvGrpSpPr/>
          <p:nvPr/>
        </p:nvGrpSpPr>
        <p:grpSpPr>
          <a:xfrm>
            <a:off x="579120" y="238760"/>
            <a:ext cx="10871200" cy="5816600"/>
            <a:chOff x="579120" y="238760"/>
            <a:chExt cx="10871200" cy="58166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C52A14D-281A-4AD8-9149-3C7C52D6AECF}"/>
                </a:ext>
              </a:extLst>
            </p:cNvPr>
            <p:cNvSpPr/>
            <p:nvPr/>
          </p:nvSpPr>
          <p:spPr>
            <a:xfrm>
              <a:off x="579120" y="238760"/>
              <a:ext cx="10871200" cy="5816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61C5626-551C-4856-AD08-84BD22F46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079" y="812649"/>
              <a:ext cx="746760" cy="746760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E2F9DBE3-8549-4A0F-B26D-7013A4EFD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2436" y="3022476"/>
              <a:ext cx="596900" cy="596900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6E9D6772-481C-49E7-B593-7EDDB4782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210" y="3114318"/>
              <a:ext cx="807720" cy="807720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544E5BA-41C8-48AC-BF3B-DB9CA330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100" y="737229"/>
              <a:ext cx="671830" cy="671830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9C545A7-7871-4B4F-9B6A-4A462BE791FF}"/>
                </a:ext>
              </a:extLst>
            </p:cNvPr>
            <p:cNvSpPr txBox="1"/>
            <p:nvPr/>
          </p:nvSpPr>
          <p:spPr>
            <a:xfrm>
              <a:off x="798194" y="1618734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1.5(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1.2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101AE49-EB89-476C-9E41-97347BC0EE4D}"/>
                </a:ext>
              </a:extLst>
            </p:cNvPr>
            <p:cNvSpPr txBox="1"/>
            <p:nvPr/>
          </p:nvSpPr>
          <p:spPr>
            <a:xfrm>
              <a:off x="798194" y="3924892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(+0.5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18(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1.2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D0B2A3F-967D-4C36-821E-24F1BD5A678A}"/>
                </a:ext>
              </a:extLst>
            </p:cNvPr>
            <p:cNvSpPr txBox="1"/>
            <p:nvPr/>
          </p:nvSpPr>
          <p:spPr>
            <a:xfrm>
              <a:off x="4252436" y="1559409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(+15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0.5(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1.1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3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E5F96ED-53C7-4FA3-853A-9FE1D95B17FC}"/>
                </a:ext>
              </a:extLst>
            </p:cNvPr>
            <p:cNvSpPr txBox="1"/>
            <p:nvPr/>
          </p:nvSpPr>
          <p:spPr>
            <a:xfrm>
              <a:off x="4252436" y="3851262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獲得金幣：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0.5(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1.2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</a:t>
              </a: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0490A372-5996-4055-AF8B-6D7B81AF6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719" y="669284"/>
              <a:ext cx="807720" cy="807720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FB8234F-5199-4C1B-95AD-0AC51EC47C4B}"/>
                </a:ext>
              </a:extLst>
            </p:cNvPr>
            <p:cNvSpPr txBox="1"/>
            <p:nvPr/>
          </p:nvSpPr>
          <p:spPr>
            <a:xfrm>
              <a:off x="7682622" y="1532065"/>
              <a:ext cx="339788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7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0.8(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特殊能力：範圍爆炸傷害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535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13268FF-5E3D-4891-AFB0-FF80A27E6BA0}"/>
              </a:ext>
            </a:extLst>
          </p:cNvPr>
          <p:cNvSpPr/>
          <p:nvPr/>
        </p:nvSpPr>
        <p:spPr>
          <a:xfrm>
            <a:off x="660400" y="518023"/>
            <a:ext cx="10871200" cy="5816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AF787D88-C4F0-4904-A6E0-31C0342A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20369"/>
            <a:ext cx="2555779" cy="2482055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E4BBF0F3-E1DA-4CE9-BD1A-80EBF9A78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81" y="825057"/>
            <a:ext cx="1894302" cy="2037024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9DDB7EEB-1B0E-4058-89E2-6725FA62A08E}"/>
              </a:ext>
            </a:extLst>
          </p:cNvPr>
          <p:cNvSpPr txBox="1"/>
          <p:nvPr/>
        </p:nvSpPr>
        <p:spPr>
          <a:xfrm>
            <a:off x="874935" y="3257006"/>
            <a:ext cx="41294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對守護者按滑鼠左鍵可以打開升級面板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箭頭按鍵可以升級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數字為升級花費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(Level * 10)</a:t>
            </a: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下方為目前等級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Max.Lv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is Level 3)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26F54E5-4B73-4859-99A0-07B46BD49989}"/>
              </a:ext>
            </a:extLst>
          </p:cNvPr>
          <p:cNvSpPr txBox="1"/>
          <p:nvPr/>
        </p:nvSpPr>
        <p:spPr>
          <a:xfrm>
            <a:off x="6096000" y="3655577"/>
            <a:ext cx="4348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對守護者按住滑鼠右鍵可以查看攻擊範圍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22879441-2FC4-4BE8-B96D-C4BABCBE7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781" y="4862504"/>
            <a:ext cx="1200318" cy="1066949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AB95DA78-6480-4B7A-A243-FFD9F6E9BFBC}"/>
              </a:ext>
            </a:extLst>
          </p:cNvPr>
          <p:cNvSpPr txBox="1"/>
          <p:nvPr/>
        </p:nvSpPr>
        <p:spPr>
          <a:xfrm>
            <a:off x="2355099" y="5072812"/>
            <a:ext cx="36291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購買守護者時，若標註紅色區域即不可放置在此處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680820C7-08E1-4A44-B1AF-1D6DD7227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138" y="4805344"/>
            <a:ext cx="1600423" cy="1181265"/>
          </a:xfrm>
          <a:prstGeom prst="rect">
            <a:avLst/>
          </a:prstGeom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044BCEC4-0A1F-4645-BDA2-290E3FDE3E00}"/>
              </a:ext>
            </a:extLst>
          </p:cNvPr>
          <p:cNvSpPr txBox="1"/>
          <p:nvPr/>
        </p:nvSpPr>
        <p:spPr>
          <a:xfrm>
            <a:off x="7743561" y="5072810"/>
            <a:ext cx="36291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購買守護者時，若標註灰色區域即可放置於此處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424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9C70ED3D-4E3F-4961-8407-561F7DF729DA}"/>
              </a:ext>
            </a:extLst>
          </p:cNvPr>
          <p:cNvGrpSpPr/>
          <p:nvPr/>
        </p:nvGrpSpPr>
        <p:grpSpPr>
          <a:xfrm>
            <a:off x="660400" y="413124"/>
            <a:ext cx="10871200" cy="5816600"/>
            <a:chOff x="660400" y="413124"/>
            <a:chExt cx="10871200" cy="58166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46AA797-8518-40AF-BA32-A239EC5A1BC1}"/>
                </a:ext>
              </a:extLst>
            </p:cNvPr>
            <p:cNvSpPr/>
            <p:nvPr/>
          </p:nvSpPr>
          <p:spPr>
            <a:xfrm>
              <a:off x="660400" y="413124"/>
              <a:ext cx="10871200" cy="5816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831EBEA-8948-4572-91B4-AB000DE65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6506" y="2507814"/>
              <a:ext cx="743054" cy="1028844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9E0F827-6411-490B-A4A9-0F3E84C4AE65}"/>
                </a:ext>
              </a:extLst>
            </p:cNvPr>
            <p:cNvSpPr txBox="1"/>
            <p:nvPr/>
          </p:nvSpPr>
          <p:spPr>
            <a:xfrm>
              <a:off x="2128520" y="2560571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史萊姆魔王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2048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0.25 Tile/s</a:t>
              </a:r>
            </a:p>
          </p:txBody>
        </p:sp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98F2B29D-C232-41A4-9F43-45B6429D8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7683" y="1180409"/>
              <a:ext cx="609685" cy="809738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42C1EC72-7AF8-48A1-98EE-8721D3423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9308" y="1180409"/>
              <a:ext cx="638264" cy="866896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4901BF8-0710-4A27-A34B-BE534D60D969}"/>
                </a:ext>
              </a:extLst>
            </p:cNvPr>
            <p:cNvSpPr txBox="1"/>
            <p:nvPr/>
          </p:nvSpPr>
          <p:spPr>
            <a:xfrm>
              <a:off x="2118994" y="1123613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史萊姆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小、中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8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中：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128)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 Tile/s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中：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0.5 Tile/s)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34E8BCA-6CE1-488C-829D-11E374CF44CB}"/>
                </a:ext>
              </a:extLst>
            </p:cNvPr>
            <p:cNvSpPr txBox="1"/>
            <p:nvPr/>
          </p:nvSpPr>
          <p:spPr>
            <a:xfrm>
              <a:off x="7108480" y="1152192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獸人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120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0.4 Tile/s</a:t>
              </a:r>
            </a:p>
          </p:txBody>
        </p: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D096C7C3-001C-46F6-BB08-893CA3477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9025" y="2607479"/>
              <a:ext cx="647790" cy="876422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79EBDFB5-B087-4D3D-AEF5-C1BE6C85918E}"/>
                </a:ext>
              </a:extLst>
            </p:cNvPr>
            <p:cNvSpPr txBox="1"/>
            <p:nvPr/>
          </p:nvSpPr>
          <p:spPr>
            <a:xfrm>
              <a:off x="7077723" y="2560571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猛瑪象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50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2.5 Tile/s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3A4ED0D-07DD-4F04-86EA-F579D3FBF956}"/>
                </a:ext>
              </a:extLst>
            </p:cNvPr>
            <p:cNvSpPr txBox="1"/>
            <p:nvPr/>
          </p:nvSpPr>
          <p:spPr>
            <a:xfrm>
              <a:off x="4254322" y="4241298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死靈法師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5000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0.2 Tile/s</a:t>
              </a: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1581EB97-530D-4272-AD3C-681BFD946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37350" y="4171995"/>
              <a:ext cx="891500" cy="1061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90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329</Words>
  <Application>Microsoft Office PowerPoint</Application>
  <PresentationFormat>寬螢幕</PresentationFormat>
  <Paragraphs>47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翊揚 陳</dc:creator>
  <cp:lastModifiedBy>翊揚 陳</cp:lastModifiedBy>
  <cp:revision>25</cp:revision>
  <dcterms:created xsi:type="dcterms:W3CDTF">2025-04-18T05:22:55Z</dcterms:created>
  <dcterms:modified xsi:type="dcterms:W3CDTF">2025-04-25T04:35:33Z</dcterms:modified>
</cp:coreProperties>
</file>