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826" y="-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105835" y="941045"/>
                <a:ext cx="2018474" cy="1021818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  <a:b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初始金額為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擊殺怪物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6"/>
                <a:ext cx="3963003" cy="58699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480856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4CDF5F7-FF97-407B-B44C-6C6B80E235D7}"/>
              </a:ext>
            </a:extLst>
          </p:cNvPr>
          <p:cNvSpPr/>
          <p:nvPr/>
        </p:nvSpPr>
        <p:spPr>
          <a:xfrm rot="16200000">
            <a:off x="7869113" y="1927836"/>
            <a:ext cx="263358" cy="95022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293AA11-0D41-455B-B437-D79886BF26A5}"/>
              </a:ext>
            </a:extLst>
          </p:cNvPr>
          <p:cNvSpPr/>
          <p:nvPr/>
        </p:nvSpPr>
        <p:spPr>
          <a:xfrm>
            <a:off x="5303520" y="2201930"/>
            <a:ext cx="2222159" cy="384016"/>
          </a:xfrm>
          <a:prstGeom prst="roundRect">
            <a:avLst>
              <a:gd name="adj" fmla="val 36667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守護者攻擊冷卻條</a:t>
            </a:r>
          </a:p>
        </p:txBody>
      </p: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81C4A6-AFFC-44AB-8AEB-100E25DBFB2D}"/>
              </a:ext>
            </a:extLst>
          </p:cNvPr>
          <p:cNvSpPr/>
          <p:nvPr/>
        </p:nvSpPr>
        <p:spPr>
          <a:xfrm>
            <a:off x="4069976" y="2949388"/>
            <a:ext cx="1676400" cy="627530"/>
          </a:xfrm>
          <a:prstGeom prst="roundRect">
            <a:avLst/>
          </a:prstGeom>
          <a:solidFill>
            <a:srgbClr val="FE5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無盡模式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CDA9A8-2015-4755-BE84-7DC01F0F6685}"/>
              </a:ext>
            </a:extLst>
          </p:cNvPr>
          <p:cNvSpPr/>
          <p:nvPr/>
        </p:nvSpPr>
        <p:spPr>
          <a:xfrm>
            <a:off x="4529485" y="4204448"/>
            <a:ext cx="2059573" cy="7709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D5670A4-55A0-4F3F-B2B3-A51C5CD706F8}"/>
              </a:ext>
            </a:extLst>
          </p:cNvPr>
          <p:cNvSpPr/>
          <p:nvPr/>
        </p:nvSpPr>
        <p:spPr>
          <a:xfrm>
            <a:off x="6589058" y="1479176"/>
            <a:ext cx="268942" cy="286871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glow rad="215900">
              <a:schemeClr val="accent2">
                <a:satMod val="175000"/>
                <a:alpha val="6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344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32</cp:revision>
  <dcterms:created xsi:type="dcterms:W3CDTF">2025-04-18T05:22:55Z</dcterms:created>
  <dcterms:modified xsi:type="dcterms:W3CDTF">2025-05-10T09:30:42Z</dcterms:modified>
</cp:coreProperties>
</file>