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66" r:id="rId9"/>
    <p:sldId id="267" r:id="rId10"/>
    <p:sldId id="259" r:id="rId11"/>
    <p:sldId id="268" r:id="rId12"/>
    <p:sldId id="270" r:id="rId13"/>
    <p:sldId id="260" r:id="rId14"/>
    <p:sldId id="269" r:id="rId15"/>
    <p:sldId id="271" r:id="rId16"/>
    <p:sldId id="27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B4A29-4C2C-4A03-AAD1-17D367FBDA64}" v="393" dt="2024-12-15T03:58:02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uett, Ian" userId="89f3dca1-c44d-42d3-9fb7-ffb4ec9b20ff" providerId="ADAL" clId="{285B4A29-4C2C-4A03-AAD1-17D367FBDA64}"/>
    <pc:docChg chg="undo custSel addSld modSld addMainMaster delMainMaster">
      <pc:chgData name="Cluett, Ian" userId="89f3dca1-c44d-42d3-9fb7-ffb4ec9b20ff" providerId="ADAL" clId="{285B4A29-4C2C-4A03-AAD1-17D367FBDA64}" dt="2024-12-15T04:04:41.870" v="5364" actId="20577"/>
      <pc:docMkLst>
        <pc:docMk/>
      </pc:docMkLst>
      <pc:sldChg chg="addSp modSp new mod setBg modClrScheme chgLayout">
        <pc:chgData name="Cluett, Ian" userId="89f3dca1-c44d-42d3-9fb7-ffb4ec9b20ff" providerId="ADAL" clId="{285B4A29-4C2C-4A03-AAD1-17D367FBDA64}" dt="2024-12-15T03:29:34.738" v="3073" actId="20577"/>
        <pc:sldMkLst>
          <pc:docMk/>
          <pc:sldMk cId="2957146014" sldId="256"/>
        </pc:sldMkLst>
        <pc:spChg chg="mod">
          <ac:chgData name="Cluett, Ian" userId="89f3dca1-c44d-42d3-9fb7-ffb4ec9b20ff" providerId="ADAL" clId="{285B4A29-4C2C-4A03-AAD1-17D367FBDA64}" dt="2024-12-15T03:29:34.738" v="3073" actId="20577"/>
          <ac:spMkLst>
            <pc:docMk/>
            <pc:sldMk cId="2957146014" sldId="256"/>
            <ac:spMk id="2" creationId="{926BFC3E-6D84-BD12-A313-B0B20C8DCE2A}"/>
          </ac:spMkLst>
        </pc:spChg>
        <pc:spChg chg="mod">
          <ac:chgData name="Cluett, Ian" userId="89f3dca1-c44d-42d3-9fb7-ffb4ec9b20ff" providerId="ADAL" clId="{285B4A29-4C2C-4A03-AAD1-17D367FBDA64}" dt="2024-12-15T02:28:55.642" v="57" actId="26606"/>
          <ac:spMkLst>
            <pc:docMk/>
            <pc:sldMk cId="2957146014" sldId="256"/>
            <ac:spMk id="3" creationId="{2EDA06FC-6C8B-839C-F32E-9C97F37CDC18}"/>
          </ac:spMkLst>
        </pc:spChg>
        <pc:spChg chg="add">
          <ac:chgData name="Cluett, Ian" userId="89f3dca1-c44d-42d3-9fb7-ffb4ec9b20ff" providerId="ADAL" clId="{285B4A29-4C2C-4A03-AAD1-17D367FBDA64}" dt="2024-12-15T02:28:55.642" v="57" actId="26606"/>
          <ac:spMkLst>
            <pc:docMk/>
            <pc:sldMk cId="2957146014" sldId="256"/>
            <ac:spMk id="9" creationId="{9B45BA4C-9B54-4496-821F-9E0985CA984D}"/>
          </ac:spMkLst>
        </pc:spChg>
        <pc:picChg chg="add mod">
          <ac:chgData name="Cluett, Ian" userId="89f3dca1-c44d-42d3-9fb7-ffb4ec9b20ff" providerId="ADAL" clId="{285B4A29-4C2C-4A03-AAD1-17D367FBDA64}" dt="2024-12-15T02:28:59.505" v="58" actId="27614"/>
          <ac:picMkLst>
            <pc:docMk/>
            <pc:sldMk cId="2957146014" sldId="256"/>
            <ac:picMk id="4" creationId="{26F59B7A-9E97-EB7D-8150-93AED63BACC4}"/>
          </ac:picMkLst>
        </pc:picChg>
      </pc:sldChg>
      <pc:sldChg chg="addSp delSp modSp new mod setBg">
        <pc:chgData name="Cluett, Ian" userId="89f3dca1-c44d-42d3-9fb7-ffb4ec9b20ff" providerId="ADAL" clId="{285B4A29-4C2C-4A03-AAD1-17D367FBDA64}" dt="2024-12-15T03:02:47.746" v="470" actId="26606"/>
        <pc:sldMkLst>
          <pc:docMk/>
          <pc:sldMk cId="3568831517" sldId="257"/>
        </pc:sldMkLst>
        <pc:spChg chg="mod">
          <ac:chgData name="Cluett, Ian" userId="89f3dca1-c44d-42d3-9fb7-ffb4ec9b20ff" providerId="ADAL" clId="{285B4A29-4C2C-4A03-AAD1-17D367FBDA64}" dt="2024-12-15T03:02:47.746" v="470" actId="26606"/>
          <ac:spMkLst>
            <pc:docMk/>
            <pc:sldMk cId="3568831517" sldId="257"/>
            <ac:spMk id="2" creationId="{00543A86-25F1-6CE2-452E-D710977B9E0B}"/>
          </ac:spMkLst>
        </pc:spChg>
        <pc:spChg chg="add del mod">
          <ac:chgData name="Cluett, Ian" userId="89f3dca1-c44d-42d3-9fb7-ffb4ec9b20ff" providerId="ADAL" clId="{285B4A29-4C2C-4A03-AAD1-17D367FBDA64}" dt="2024-12-15T03:02:47.746" v="470" actId="26606"/>
          <ac:spMkLst>
            <pc:docMk/>
            <pc:sldMk cId="3568831517" sldId="257"/>
            <ac:spMk id="3" creationId="{3ADBFC2C-3BA3-E63A-BB37-891C1930A4F7}"/>
          </ac:spMkLst>
        </pc:spChg>
        <pc:spChg chg="add del">
          <ac:chgData name="Cluett, Ian" userId="89f3dca1-c44d-42d3-9fb7-ffb4ec9b20ff" providerId="ADAL" clId="{285B4A29-4C2C-4A03-AAD1-17D367FBDA64}" dt="2024-12-15T03:02:47.730" v="469" actId="26606"/>
          <ac:spMkLst>
            <pc:docMk/>
            <pc:sldMk cId="3568831517" sldId="257"/>
            <ac:spMk id="9" creationId="{84136905-015B-4510-B514-027CBA846BD6}"/>
          </ac:spMkLst>
        </pc:spChg>
        <pc:spChg chg="add">
          <ac:chgData name="Cluett, Ian" userId="89f3dca1-c44d-42d3-9fb7-ffb4ec9b20ff" providerId="ADAL" clId="{285B4A29-4C2C-4A03-AAD1-17D367FBDA64}" dt="2024-12-15T03:02:47.746" v="470" actId="26606"/>
          <ac:spMkLst>
            <pc:docMk/>
            <pc:sldMk cId="3568831517" sldId="257"/>
            <ac:spMk id="11" creationId="{36CD0F97-2E5B-4E84-8544-EB24DED10446}"/>
          </ac:spMkLst>
        </pc:spChg>
        <pc:spChg chg="add">
          <ac:chgData name="Cluett, Ian" userId="89f3dca1-c44d-42d3-9fb7-ffb4ec9b20ff" providerId="ADAL" clId="{285B4A29-4C2C-4A03-AAD1-17D367FBDA64}" dt="2024-12-15T03:02:47.746" v="470" actId="26606"/>
          <ac:spMkLst>
            <pc:docMk/>
            <pc:sldMk cId="3568831517" sldId="257"/>
            <ac:spMk id="12" creationId="{84136905-015B-4510-B514-027CBA846BD6}"/>
          </ac:spMkLst>
        </pc:spChg>
        <pc:spChg chg="add">
          <ac:chgData name="Cluett, Ian" userId="89f3dca1-c44d-42d3-9fb7-ffb4ec9b20ff" providerId="ADAL" clId="{285B4A29-4C2C-4A03-AAD1-17D367FBDA64}" dt="2024-12-15T03:02:47.746" v="470" actId="26606"/>
          <ac:spMkLst>
            <pc:docMk/>
            <pc:sldMk cId="3568831517" sldId="257"/>
            <ac:spMk id="13" creationId="{3B272257-593A-402F-88FA-F1DECD9E3FC4}"/>
          </ac:spMkLst>
        </pc:spChg>
        <pc:graphicFrameChg chg="add del">
          <ac:chgData name="Cluett, Ian" userId="89f3dca1-c44d-42d3-9fb7-ffb4ec9b20ff" providerId="ADAL" clId="{285B4A29-4C2C-4A03-AAD1-17D367FBDA64}" dt="2024-12-15T03:02:44.848" v="467" actId="26606"/>
          <ac:graphicFrameMkLst>
            <pc:docMk/>
            <pc:sldMk cId="3568831517" sldId="257"/>
            <ac:graphicFrameMk id="5" creationId="{ED06A399-E340-2678-C789-0F451CF0EAC3}"/>
          </ac:graphicFrameMkLst>
        </pc:graphicFrameChg>
        <pc:graphicFrameChg chg="add del">
          <ac:chgData name="Cluett, Ian" userId="89f3dca1-c44d-42d3-9fb7-ffb4ec9b20ff" providerId="ADAL" clId="{285B4A29-4C2C-4A03-AAD1-17D367FBDA64}" dt="2024-12-15T03:02:47.730" v="469" actId="26606"/>
          <ac:graphicFrameMkLst>
            <pc:docMk/>
            <pc:sldMk cId="3568831517" sldId="257"/>
            <ac:graphicFrameMk id="7" creationId="{E443620A-73DA-A38F-C9AE-7F801DF67D06}"/>
          </ac:graphicFrameMkLst>
        </pc:graphicFrameChg>
        <pc:graphicFrameChg chg="add">
          <ac:chgData name="Cluett, Ian" userId="89f3dca1-c44d-42d3-9fb7-ffb4ec9b20ff" providerId="ADAL" clId="{285B4A29-4C2C-4A03-AAD1-17D367FBDA64}" dt="2024-12-15T03:02:47.746" v="470" actId="26606"/>
          <ac:graphicFrameMkLst>
            <pc:docMk/>
            <pc:sldMk cId="3568831517" sldId="257"/>
            <ac:graphicFrameMk id="14" creationId="{9A478614-719D-BB52-F41A-85C57E7622B9}"/>
          </ac:graphicFrameMkLst>
        </pc:graphicFrameChg>
      </pc:sldChg>
      <pc:sldChg chg="addSp delSp modSp new mod setBg">
        <pc:chgData name="Cluett, Ian" userId="89f3dca1-c44d-42d3-9fb7-ffb4ec9b20ff" providerId="ADAL" clId="{285B4A29-4C2C-4A03-AAD1-17D367FBDA64}" dt="2024-12-15T03:30:25.466" v="3090" actId="20577"/>
        <pc:sldMkLst>
          <pc:docMk/>
          <pc:sldMk cId="1435815049" sldId="258"/>
        </pc:sldMkLst>
        <pc:spChg chg="mod">
          <ac:chgData name="Cluett, Ian" userId="89f3dca1-c44d-42d3-9fb7-ffb4ec9b20ff" providerId="ADAL" clId="{285B4A29-4C2C-4A03-AAD1-17D367FBDA64}" dt="2024-12-15T03:20:59.083" v="1707" actId="26606"/>
          <ac:spMkLst>
            <pc:docMk/>
            <pc:sldMk cId="1435815049" sldId="258"/>
            <ac:spMk id="2" creationId="{E30F68D2-FC41-42C1-4028-BDA9207C3A9E}"/>
          </ac:spMkLst>
        </pc:spChg>
        <pc:spChg chg="del mod">
          <ac:chgData name="Cluett, Ian" userId="89f3dca1-c44d-42d3-9fb7-ffb4ec9b20ff" providerId="ADAL" clId="{285B4A29-4C2C-4A03-AAD1-17D367FBDA64}" dt="2024-12-15T03:20:59.083" v="1707" actId="26606"/>
          <ac:spMkLst>
            <pc:docMk/>
            <pc:sldMk cId="1435815049" sldId="258"/>
            <ac:spMk id="3" creationId="{F46A860C-ECA5-682A-01AA-19D08D203335}"/>
          </ac:spMkLst>
        </pc:spChg>
        <pc:spChg chg="add">
          <ac:chgData name="Cluett, Ian" userId="89f3dca1-c44d-42d3-9fb7-ffb4ec9b20ff" providerId="ADAL" clId="{285B4A29-4C2C-4A03-AAD1-17D367FBDA64}" dt="2024-12-15T03:20:59.083" v="1707" actId="26606"/>
          <ac:spMkLst>
            <pc:docMk/>
            <pc:sldMk cId="1435815049" sldId="258"/>
            <ac:spMk id="9" creationId="{84136905-015B-4510-B514-027CBA846BD6}"/>
          </ac:spMkLst>
        </pc:spChg>
        <pc:spChg chg="add">
          <ac:chgData name="Cluett, Ian" userId="89f3dca1-c44d-42d3-9fb7-ffb4ec9b20ff" providerId="ADAL" clId="{285B4A29-4C2C-4A03-AAD1-17D367FBDA64}" dt="2024-12-15T03:20:59.083" v="1707" actId="26606"/>
          <ac:spMkLst>
            <pc:docMk/>
            <pc:sldMk cId="1435815049" sldId="258"/>
            <ac:spMk id="11" creationId="{36CD0F97-2E5B-4E84-8544-EB24DED10446}"/>
          </ac:spMkLst>
        </pc:spChg>
        <pc:spChg chg="add">
          <ac:chgData name="Cluett, Ian" userId="89f3dca1-c44d-42d3-9fb7-ffb4ec9b20ff" providerId="ADAL" clId="{285B4A29-4C2C-4A03-AAD1-17D367FBDA64}" dt="2024-12-15T03:20:59.083" v="1707" actId="26606"/>
          <ac:spMkLst>
            <pc:docMk/>
            <pc:sldMk cId="1435815049" sldId="258"/>
            <ac:spMk id="13" creationId="{3B272257-593A-402F-88FA-F1DECD9E3FC4}"/>
          </ac:spMkLst>
        </pc:spChg>
        <pc:graphicFrameChg chg="add mod">
          <ac:chgData name="Cluett, Ian" userId="89f3dca1-c44d-42d3-9fb7-ffb4ec9b20ff" providerId="ADAL" clId="{285B4A29-4C2C-4A03-AAD1-17D367FBDA64}" dt="2024-12-15T03:30:25.466" v="3090" actId="20577"/>
          <ac:graphicFrameMkLst>
            <pc:docMk/>
            <pc:sldMk cId="1435815049" sldId="258"/>
            <ac:graphicFrameMk id="5" creationId="{2147F5ED-4201-B598-3AE7-D160053ED38F}"/>
          </ac:graphicFrameMkLst>
        </pc:graphicFrameChg>
      </pc:sldChg>
      <pc:sldChg chg="addSp delSp modSp new mod setBg">
        <pc:chgData name="Cluett, Ian" userId="89f3dca1-c44d-42d3-9fb7-ffb4ec9b20ff" providerId="ADAL" clId="{285B4A29-4C2C-4A03-AAD1-17D367FBDA64}" dt="2024-12-15T03:36:20.429" v="3219"/>
        <pc:sldMkLst>
          <pc:docMk/>
          <pc:sldMk cId="3822562785" sldId="259"/>
        </pc:sldMkLst>
        <pc:spChg chg="mod">
          <ac:chgData name="Cluett, Ian" userId="89f3dca1-c44d-42d3-9fb7-ffb4ec9b20ff" providerId="ADAL" clId="{285B4A29-4C2C-4A03-AAD1-17D367FBDA64}" dt="2024-12-15T03:31:53.094" v="3147" actId="26606"/>
          <ac:spMkLst>
            <pc:docMk/>
            <pc:sldMk cId="3822562785" sldId="259"/>
            <ac:spMk id="2" creationId="{BC778275-5F9B-01D8-A161-E327AE7EBB23}"/>
          </ac:spMkLst>
        </pc:spChg>
        <pc:spChg chg="del mod">
          <ac:chgData name="Cluett, Ian" userId="89f3dca1-c44d-42d3-9fb7-ffb4ec9b20ff" providerId="ADAL" clId="{285B4A29-4C2C-4A03-AAD1-17D367FBDA64}" dt="2024-12-15T03:33:23.321" v="3148" actId="1032"/>
          <ac:spMkLst>
            <pc:docMk/>
            <pc:sldMk cId="3822562785" sldId="259"/>
            <ac:spMk id="3" creationId="{B6C5310A-ABD9-538E-F967-E23A98A1F27B}"/>
          </ac:spMkLst>
        </pc:spChg>
        <pc:spChg chg="add del">
          <ac:chgData name="Cluett, Ian" userId="89f3dca1-c44d-42d3-9fb7-ffb4ec9b20ff" providerId="ADAL" clId="{285B4A29-4C2C-4A03-AAD1-17D367FBDA64}" dt="2024-12-15T03:33:29.049" v="3149" actId="26606"/>
          <ac:spMkLst>
            <pc:docMk/>
            <pc:sldMk cId="3822562785" sldId="259"/>
            <ac:spMk id="8" creationId="{D160B463-41E9-4323-AE6D-30E67F2C7227}"/>
          </ac:spMkLst>
        </pc:spChg>
        <pc:spChg chg="add del">
          <ac:chgData name="Cluett, Ian" userId="89f3dca1-c44d-42d3-9fb7-ffb4ec9b20ff" providerId="ADAL" clId="{285B4A29-4C2C-4A03-AAD1-17D367FBDA64}" dt="2024-12-15T03:33:29.049" v="3149" actId="26606"/>
          <ac:spMkLst>
            <pc:docMk/>
            <pc:sldMk cId="3822562785" sldId="259"/>
            <ac:spMk id="10" creationId="{188A358F-F8B2-4FD2-99F3-7CA83358500E}"/>
          </ac:spMkLst>
        </pc:spChg>
        <pc:spChg chg="add del">
          <ac:chgData name="Cluett, Ian" userId="89f3dca1-c44d-42d3-9fb7-ffb4ec9b20ff" providerId="ADAL" clId="{285B4A29-4C2C-4A03-AAD1-17D367FBDA64}" dt="2024-12-15T03:33:29.049" v="3149" actId="26606"/>
          <ac:spMkLst>
            <pc:docMk/>
            <pc:sldMk cId="3822562785" sldId="259"/>
            <ac:spMk id="12" creationId="{2CCE2735-7843-4DC6-81F5-6366AB3EFF63}"/>
          </ac:spMkLst>
        </pc:spChg>
        <pc:spChg chg="add">
          <ac:chgData name="Cluett, Ian" userId="89f3dca1-c44d-42d3-9fb7-ffb4ec9b20ff" providerId="ADAL" clId="{285B4A29-4C2C-4A03-AAD1-17D367FBDA64}" dt="2024-12-15T03:33:29.049" v="3149" actId="26606"/>
          <ac:spMkLst>
            <pc:docMk/>
            <pc:sldMk cId="3822562785" sldId="259"/>
            <ac:spMk id="17" creationId="{49306479-8C4D-4E4A-A330-DFC80A8A01BE}"/>
          </ac:spMkLst>
        </pc:spChg>
        <pc:spChg chg="add">
          <ac:chgData name="Cluett, Ian" userId="89f3dca1-c44d-42d3-9fb7-ffb4ec9b20ff" providerId="ADAL" clId="{285B4A29-4C2C-4A03-AAD1-17D367FBDA64}" dt="2024-12-15T03:33:29.049" v="3149" actId="26606"/>
          <ac:spMkLst>
            <pc:docMk/>
            <pc:sldMk cId="3822562785" sldId="259"/>
            <ac:spMk id="19" creationId="{ACEDC033-8DAA-4024-87F5-57430053AE84}"/>
          </ac:spMkLst>
        </pc:spChg>
        <pc:spChg chg="add">
          <ac:chgData name="Cluett, Ian" userId="89f3dca1-c44d-42d3-9fb7-ffb4ec9b20ff" providerId="ADAL" clId="{285B4A29-4C2C-4A03-AAD1-17D367FBDA64}" dt="2024-12-15T03:33:29.049" v="3149" actId="26606"/>
          <ac:spMkLst>
            <pc:docMk/>
            <pc:sldMk cId="3822562785" sldId="259"/>
            <ac:spMk id="21" creationId="{D584A691-C497-4066-927B-46560195E11F}"/>
          </ac:spMkLst>
        </pc:spChg>
        <pc:spChg chg="add">
          <ac:chgData name="Cluett, Ian" userId="89f3dca1-c44d-42d3-9fb7-ffb4ec9b20ff" providerId="ADAL" clId="{285B4A29-4C2C-4A03-AAD1-17D367FBDA64}" dt="2024-12-15T03:33:29.049" v="3149" actId="26606"/>
          <ac:spMkLst>
            <pc:docMk/>
            <pc:sldMk cId="3822562785" sldId="259"/>
            <ac:spMk id="23" creationId="{85142CA2-DBFB-4161-ABDF-E87C86881F99}"/>
          </ac:spMkLst>
        </pc:spChg>
        <pc:graphicFrameChg chg="add mod modGraphic">
          <ac:chgData name="Cluett, Ian" userId="89f3dca1-c44d-42d3-9fb7-ffb4ec9b20ff" providerId="ADAL" clId="{285B4A29-4C2C-4A03-AAD1-17D367FBDA64}" dt="2024-12-15T03:36:20.429" v="3219"/>
          <ac:graphicFrameMkLst>
            <pc:docMk/>
            <pc:sldMk cId="3822562785" sldId="259"/>
            <ac:graphicFrameMk id="4" creationId="{7D5DD9DB-BE83-DEAB-2A5E-E7571680AEC3}"/>
          </ac:graphicFrameMkLst>
        </pc:graphicFrameChg>
      </pc:sldChg>
      <pc:sldChg chg="addSp delSp modSp new mod setBg">
        <pc:chgData name="Cluett, Ian" userId="89f3dca1-c44d-42d3-9fb7-ffb4ec9b20ff" providerId="ADAL" clId="{285B4A29-4C2C-4A03-AAD1-17D367FBDA64}" dt="2024-12-15T03:38:47.379" v="3333" actId="1076"/>
        <pc:sldMkLst>
          <pc:docMk/>
          <pc:sldMk cId="1274410740" sldId="260"/>
        </pc:sldMkLst>
        <pc:spChg chg="mod">
          <ac:chgData name="Cluett, Ian" userId="89f3dca1-c44d-42d3-9fb7-ffb4ec9b20ff" providerId="ADAL" clId="{285B4A29-4C2C-4A03-AAD1-17D367FBDA64}" dt="2024-12-15T03:36:41.365" v="3220" actId="26606"/>
          <ac:spMkLst>
            <pc:docMk/>
            <pc:sldMk cId="1274410740" sldId="260"/>
            <ac:spMk id="2" creationId="{4BEC3A6E-491F-1B9E-FCBF-187DE6E432CB}"/>
          </ac:spMkLst>
        </pc:spChg>
        <pc:spChg chg="del mod">
          <ac:chgData name="Cluett, Ian" userId="89f3dca1-c44d-42d3-9fb7-ffb4ec9b20ff" providerId="ADAL" clId="{285B4A29-4C2C-4A03-AAD1-17D367FBDA64}" dt="2024-12-15T03:36:50.131" v="3222" actId="478"/>
          <ac:spMkLst>
            <pc:docMk/>
            <pc:sldMk cId="1274410740" sldId="260"/>
            <ac:spMk id="3" creationId="{1695B710-D620-17A7-1004-5BB0F123FF11}"/>
          </ac:spMkLst>
        </pc:spChg>
        <pc:spChg chg="add">
          <ac:chgData name="Cluett, Ian" userId="89f3dca1-c44d-42d3-9fb7-ffb4ec9b20ff" providerId="ADAL" clId="{285B4A29-4C2C-4A03-AAD1-17D367FBDA64}" dt="2024-12-15T03:36:41.365" v="3220" actId="26606"/>
          <ac:spMkLst>
            <pc:docMk/>
            <pc:sldMk cId="1274410740" sldId="260"/>
            <ac:spMk id="8" creationId="{84136905-015B-4510-B514-027CBA846BD6}"/>
          </ac:spMkLst>
        </pc:spChg>
        <pc:spChg chg="add">
          <ac:chgData name="Cluett, Ian" userId="89f3dca1-c44d-42d3-9fb7-ffb4ec9b20ff" providerId="ADAL" clId="{285B4A29-4C2C-4A03-AAD1-17D367FBDA64}" dt="2024-12-15T03:36:41.365" v="3220" actId="26606"/>
          <ac:spMkLst>
            <pc:docMk/>
            <pc:sldMk cId="1274410740" sldId="260"/>
            <ac:spMk id="10" creationId="{36CD0F97-2E5B-4E84-8544-EB24DED10446}"/>
          </ac:spMkLst>
        </pc:spChg>
        <pc:spChg chg="add">
          <ac:chgData name="Cluett, Ian" userId="89f3dca1-c44d-42d3-9fb7-ffb4ec9b20ff" providerId="ADAL" clId="{285B4A29-4C2C-4A03-AAD1-17D367FBDA64}" dt="2024-12-15T03:36:41.365" v="3220" actId="26606"/>
          <ac:spMkLst>
            <pc:docMk/>
            <pc:sldMk cId="1274410740" sldId="260"/>
            <ac:spMk id="12" creationId="{3B272257-593A-402F-88FA-F1DECD9E3FC4}"/>
          </ac:spMkLst>
        </pc:spChg>
        <pc:graphicFrameChg chg="add mod">
          <ac:chgData name="Cluett, Ian" userId="89f3dca1-c44d-42d3-9fb7-ffb4ec9b20ff" providerId="ADAL" clId="{285B4A29-4C2C-4A03-AAD1-17D367FBDA64}" dt="2024-12-15T03:37:12.740" v="3223"/>
          <ac:graphicFrameMkLst>
            <pc:docMk/>
            <pc:sldMk cId="1274410740" sldId="260"/>
            <ac:graphicFrameMk id="4" creationId="{A218F8D2-8396-C791-54F6-7FD0B511F662}"/>
          </ac:graphicFrameMkLst>
        </pc:graphicFrameChg>
        <pc:graphicFrameChg chg="add mod modGraphic">
          <ac:chgData name="Cluett, Ian" userId="89f3dca1-c44d-42d3-9fb7-ffb4ec9b20ff" providerId="ADAL" clId="{285B4A29-4C2C-4A03-AAD1-17D367FBDA64}" dt="2024-12-15T03:37:54.370" v="3259" actId="1076"/>
          <ac:graphicFrameMkLst>
            <pc:docMk/>
            <pc:sldMk cId="1274410740" sldId="260"/>
            <ac:graphicFrameMk id="5" creationId="{C7EB561A-3AB0-39AC-FFCA-2602825F6233}"/>
          </ac:graphicFrameMkLst>
        </pc:graphicFrameChg>
        <pc:graphicFrameChg chg="add mod modGraphic">
          <ac:chgData name="Cluett, Ian" userId="89f3dca1-c44d-42d3-9fb7-ffb4ec9b20ff" providerId="ADAL" clId="{285B4A29-4C2C-4A03-AAD1-17D367FBDA64}" dt="2024-12-15T03:38:47.379" v="3333" actId="1076"/>
          <ac:graphicFrameMkLst>
            <pc:docMk/>
            <pc:sldMk cId="1274410740" sldId="260"/>
            <ac:graphicFrameMk id="6" creationId="{21952BD8-7189-34FF-5E61-0574E806D0F4}"/>
          </ac:graphicFrameMkLst>
        </pc:graphicFrameChg>
      </pc:sldChg>
      <pc:sldChg chg="addSp delSp modSp new mod">
        <pc:chgData name="Cluett, Ian" userId="89f3dca1-c44d-42d3-9fb7-ffb4ec9b20ff" providerId="ADAL" clId="{285B4A29-4C2C-4A03-AAD1-17D367FBDA64}" dt="2024-12-15T03:59:03.884" v="4803" actId="3626"/>
        <pc:sldMkLst>
          <pc:docMk/>
          <pc:sldMk cId="3006527187" sldId="261"/>
        </pc:sldMkLst>
        <pc:spChg chg="mod">
          <ac:chgData name="Cluett, Ian" userId="89f3dca1-c44d-42d3-9fb7-ffb4ec9b20ff" providerId="ADAL" clId="{285B4A29-4C2C-4A03-AAD1-17D367FBDA64}" dt="2024-12-15T03:00:35.098" v="453" actId="20577"/>
          <ac:spMkLst>
            <pc:docMk/>
            <pc:sldMk cId="3006527187" sldId="261"/>
            <ac:spMk id="2" creationId="{AB19708B-97E1-64B6-083F-126777A2DCE2}"/>
          </ac:spMkLst>
        </pc:spChg>
        <pc:spChg chg="mod">
          <ac:chgData name="Cluett, Ian" userId="89f3dca1-c44d-42d3-9fb7-ffb4ec9b20ff" providerId="ADAL" clId="{285B4A29-4C2C-4A03-AAD1-17D367FBDA64}" dt="2024-12-15T03:59:03.884" v="4803" actId="3626"/>
          <ac:spMkLst>
            <pc:docMk/>
            <pc:sldMk cId="3006527187" sldId="261"/>
            <ac:spMk id="3" creationId="{23CEFD57-6CD0-FE2C-7155-5CE11C56E192}"/>
          </ac:spMkLst>
        </pc:spChg>
        <pc:inkChg chg="add del">
          <ac:chgData name="Cluett, Ian" userId="89f3dca1-c44d-42d3-9fb7-ffb4ec9b20ff" providerId="ADAL" clId="{285B4A29-4C2C-4A03-AAD1-17D367FBDA64}" dt="2024-12-15T03:00:53.861" v="455" actId="9405"/>
          <ac:inkMkLst>
            <pc:docMk/>
            <pc:sldMk cId="3006527187" sldId="261"/>
            <ac:inkMk id="4" creationId="{137D76CF-7F04-95B5-1C4D-9FB826ED630A}"/>
          </ac:inkMkLst>
        </pc:inkChg>
        <pc:inkChg chg="add del">
          <ac:chgData name="Cluett, Ian" userId="89f3dca1-c44d-42d3-9fb7-ffb4ec9b20ff" providerId="ADAL" clId="{285B4A29-4C2C-4A03-AAD1-17D367FBDA64}" dt="2024-12-15T03:01:33.035" v="457" actId="9405"/>
          <ac:inkMkLst>
            <pc:docMk/>
            <pc:sldMk cId="3006527187" sldId="261"/>
            <ac:inkMk id="5" creationId="{40CE28CC-E3BB-B975-4C5C-914F56FB70AF}"/>
          </ac:inkMkLst>
        </pc:inkChg>
        <pc:inkChg chg="add del">
          <ac:chgData name="Cluett, Ian" userId="89f3dca1-c44d-42d3-9fb7-ffb4ec9b20ff" providerId="ADAL" clId="{285B4A29-4C2C-4A03-AAD1-17D367FBDA64}" dt="2024-12-15T03:01:37.747" v="461" actId="9405"/>
          <ac:inkMkLst>
            <pc:docMk/>
            <pc:sldMk cId="3006527187" sldId="261"/>
            <ac:inkMk id="6" creationId="{D5362CB2-1DE6-BA79-1B5A-DCB4ABE65E58}"/>
          </ac:inkMkLst>
        </pc:inkChg>
        <pc:inkChg chg="add del">
          <ac:chgData name="Cluett, Ian" userId="89f3dca1-c44d-42d3-9fb7-ffb4ec9b20ff" providerId="ADAL" clId="{285B4A29-4C2C-4A03-AAD1-17D367FBDA64}" dt="2024-12-15T03:01:37.537" v="460" actId="9405"/>
          <ac:inkMkLst>
            <pc:docMk/>
            <pc:sldMk cId="3006527187" sldId="261"/>
            <ac:inkMk id="7" creationId="{6965D63C-D5A9-0D26-F3B9-3A3695E7F00B}"/>
          </ac:inkMkLst>
        </pc:inkChg>
      </pc:sldChg>
      <pc:sldChg chg="addSp delSp modSp new mod">
        <pc:chgData name="Cluett, Ian" userId="89f3dca1-c44d-42d3-9fb7-ffb4ec9b20ff" providerId="ADAL" clId="{285B4A29-4C2C-4A03-AAD1-17D367FBDA64}" dt="2024-12-15T03:12:44.158" v="964" actId="20577"/>
        <pc:sldMkLst>
          <pc:docMk/>
          <pc:sldMk cId="534453245" sldId="262"/>
        </pc:sldMkLst>
        <pc:spChg chg="mod">
          <ac:chgData name="Cluett, Ian" userId="89f3dca1-c44d-42d3-9fb7-ffb4ec9b20ff" providerId="ADAL" clId="{285B4A29-4C2C-4A03-AAD1-17D367FBDA64}" dt="2024-12-15T03:04:05.325" v="541" actId="20577"/>
          <ac:spMkLst>
            <pc:docMk/>
            <pc:sldMk cId="534453245" sldId="262"/>
            <ac:spMk id="2" creationId="{7200CC8C-644E-F109-EF58-049B59C9C959}"/>
          </ac:spMkLst>
        </pc:spChg>
        <pc:spChg chg="del mod">
          <ac:chgData name="Cluett, Ian" userId="89f3dca1-c44d-42d3-9fb7-ffb4ec9b20ff" providerId="ADAL" clId="{285B4A29-4C2C-4A03-AAD1-17D367FBDA64}" dt="2024-12-15T03:03:30.271" v="524" actId="21"/>
          <ac:spMkLst>
            <pc:docMk/>
            <pc:sldMk cId="534453245" sldId="262"/>
            <ac:spMk id="3" creationId="{935FC9FB-E298-C1FB-7F05-6F1CA53AEC43}"/>
          </ac:spMkLst>
        </pc:spChg>
        <pc:spChg chg="add mod">
          <ac:chgData name="Cluett, Ian" userId="89f3dca1-c44d-42d3-9fb7-ffb4ec9b20ff" providerId="ADAL" clId="{285B4A29-4C2C-4A03-AAD1-17D367FBDA64}" dt="2024-12-15T03:10:21.455" v="748" actId="20577"/>
          <ac:spMkLst>
            <pc:docMk/>
            <pc:sldMk cId="534453245" sldId="262"/>
            <ac:spMk id="4" creationId="{935FC9FB-E298-C1FB-7F05-6F1CA53AEC43}"/>
          </ac:spMkLst>
        </pc:spChg>
        <pc:spChg chg="add mod">
          <ac:chgData name="Cluett, Ian" userId="89f3dca1-c44d-42d3-9fb7-ffb4ec9b20ff" providerId="ADAL" clId="{285B4A29-4C2C-4A03-AAD1-17D367FBDA64}" dt="2024-12-15T03:12:44.158" v="964" actId="20577"/>
          <ac:spMkLst>
            <pc:docMk/>
            <pc:sldMk cId="534453245" sldId="262"/>
            <ac:spMk id="5" creationId="{AD42B5D3-CF67-1FF5-3F9D-E12CCBED764E}"/>
          </ac:spMkLst>
        </pc:spChg>
      </pc:sldChg>
      <pc:sldChg chg="modSp add mod">
        <pc:chgData name="Cluett, Ian" userId="89f3dca1-c44d-42d3-9fb7-ffb4ec9b20ff" providerId="ADAL" clId="{285B4A29-4C2C-4A03-AAD1-17D367FBDA64}" dt="2024-12-15T03:29:49.656" v="3075" actId="20577"/>
        <pc:sldMkLst>
          <pc:docMk/>
          <pc:sldMk cId="3528639900" sldId="263"/>
        </pc:sldMkLst>
        <pc:spChg chg="mod">
          <ac:chgData name="Cluett, Ian" userId="89f3dca1-c44d-42d3-9fb7-ffb4ec9b20ff" providerId="ADAL" clId="{285B4A29-4C2C-4A03-AAD1-17D367FBDA64}" dt="2024-12-15T03:07:57.596" v="628" actId="20577"/>
          <ac:spMkLst>
            <pc:docMk/>
            <pc:sldMk cId="3528639900" sldId="263"/>
            <ac:spMk id="2" creationId="{0461FE7C-0203-A587-41E7-0353A147AEB1}"/>
          </ac:spMkLst>
        </pc:spChg>
        <pc:spChg chg="mod">
          <ac:chgData name="Cluett, Ian" userId="89f3dca1-c44d-42d3-9fb7-ffb4ec9b20ff" providerId="ADAL" clId="{285B4A29-4C2C-4A03-AAD1-17D367FBDA64}" dt="2024-12-15T03:17:20.685" v="1404" actId="20577"/>
          <ac:spMkLst>
            <pc:docMk/>
            <pc:sldMk cId="3528639900" sldId="263"/>
            <ac:spMk id="4" creationId="{23EA94E1-9F4D-9095-208B-54514F8E37E2}"/>
          </ac:spMkLst>
        </pc:spChg>
        <pc:spChg chg="mod">
          <ac:chgData name="Cluett, Ian" userId="89f3dca1-c44d-42d3-9fb7-ffb4ec9b20ff" providerId="ADAL" clId="{285B4A29-4C2C-4A03-AAD1-17D367FBDA64}" dt="2024-12-15T03:29:49.656" v="3075" actId="20577"/>
          <ac:spMkLst>
            <pc:docMk/>
            <pc:sldMk cId="3528639900" sldId="263"/>
            <ac:spMk id="5" creationId="{9C65BB40-38C4-43B0-BDBE-428ED24F774D}"/>
          </ac:spMkLst>
        </pc:spChg>
      </pc:sldChg>
      <pc:sldChg chg="modSp new mod">
        <pc:chgData name="Cluett, Ian" userId="89f3dca1-c44d-42d3-9fb7-ffb4ec9b20ff" providerId="ADAL" clId="{285B4A29-4C2C-4A03-AAD1-17D367FBDA64}" dt="2024-12-15T03:30:13.545" v="3087" actId="20577"/>
        <pc:sldMkLst>
          <pc:docMk/>
          <pc:sldMk cId="3177001491" sldId="264"/>
        </pc:sldMkLst>
        <pc:spChg chg="mod">
          <ac:chgData name="Cluett, Ian" userId="89f3dca1-c44d-42d3-9fb7-ffb4ec9b20ff" providerId="ADAL" clId="{285B4A29-4C2C-4A03-AAD1-17D367FBDA64}" dt="2024-12-15T03:21:08.626" v="1718" actId="20577"/>
          <ac:spMkLst>
            <pc:docMk/>
            <pc:sldMk cId="3177001491" sldId="264"/>
            <ac:spMk id="2" creationId="{196A880C-8A22-26D2-F61B-7638D6ED963B}"/>
          </ac:spMkLst>
        </pc:spChg>
        <pc:spChg chg="mod">
          <ac:chgData name="Cluett, Ian" userId="89f3dca1-c44d-42d3-9fb7-ffb4ec9b20ff" providerId="ADAL" clId="{285B4A29-4C2C-4A03-AAD1-17D367FBDA64}" dt="2024-12-15T03:30:13.545" v="3087" actId="20577"/>
          <ac:spMkLst>
            <pc:docMk/>
            <pc:sldMk cId="3177001491" sldId="264"/>
            <ac:spMk id="3" creationId="{B316EF10-680D-EAF1-8343-800F612F78DA}"/>
          </ac:spMkLst>
        </pc:spChg>
      </pc:sldChg>
      <pc:sldChg chg="modSp new mod">
        <pc:chgData name="Cluett, Ian" userId="89f3dca1-c44d-42d3-9fb7-ffb4ec9b20ff" providerId="ADAL" clId="{285B4A29-4C2C-4A03-AAD1-17D367FBDA64}" dt="2024-12-15T03:25:58.528" v="2470" actId="20577"/>
        <pc:sldMkLst>
          <pc:docMk/>
          <pc:sldMk cId="2054830421" sldId="265"/>
        </pc:sldMkLst>
        <pc:spChg chg="mod">
          <ac:chgData name="Cluett, Ian" userId="89f3dca1-c44d-42d3-9fb7-ffb4ec9b20ff" providerId="ADAL" clId="{285B4A29-4C2C-4A03-AAD1-17D367FBDA64}" dt="2024-12-15T03:24:31.220" v="2079" actId="20577"/>
          <ac:spMkLst>
            <pc:docMk/>
            <pc:sldMk cId="2054830421" sldId="265"/>
            <ac:spMk id="2" creationId="{BDE229E4-8B83-030F-5FE6-2CFE16434D65}"/>
          </ac:spMkLst>
        </pc:spChg>
        <pc:spChg chg="mod">
          <ac:chgData name="Cluett, Ian" userId="89f3dca1-c44d-42d3-9fb7-ffb4ec9b20ff" providerId="ADAL" clId="{285B4A29-4C2C-4A03-AAD1-17D367FBDA64}" dt="2024-12-15T03:25:58.528" v="2470" actId="20577"/>
          <ac:spMkLst>
            <pc:docMk/>
            <pc:sldMk cId="2054830421" sldId="265"/>
            <ac:spMk id="3" creationId="{01C51D17-E264-F639-BF08-94EA5800E18B}"/>
          </ac:spMkLst>
        </pc:spChg>
      </pc:sldChg>
      <pc:sldChg chg="modSp new mod">
        <pc:chgData name="Cluett, Ian" userId="89f3dca1-c44d-42d3-9fb7-ffb4ec9b20ff" providerId="ADAL" clId="{285B4A29-4C2C-4A03-AAD1-17D367FBDA64}" dt="2024-12-15T03:30:47.421" v="3111" actId="20577"/>
        <pc:sldMkLst>
          <pc:docMk/>
          <pc:sldMk cId="3082015514" sldId="266"/>
        </pc:sldMkLst>
        <pc:spChg chg="mod">
          <ac:chgData name="Cluett, Ian" userId="89f3dca1-c44d-42d3-9fb7-ffb4ec9b20ff" providerId="ADAL" clId="{285B4A29-4C2C-4A03-AAD1-17D367FBDA64}" dt="2024-12-15T03:26:05.161" v="2484" actId="20577"/>
          <ac:spMkLst>
            <pc:docMk/>
            <pc:sldMk cId="3082015514" sldId="266"/>
            <ac:spMk id="2" creationId="{E05ECAA6-2397-962E-BC2E-C4F916DB5FA7}"/>
          </ac:spMkLst>
        </pc:spChg>
        <pc:spChg chg="mod">
          <ac:chgData name="Cluett, Ian" userId="89f3dca1-c44d-42d3-9fb7-ffb4ec9b20ff" providerId="ADAL" clId="{285B4A29-4C2C-4A03-AAD1-17D367FBDA64}" dt="2024-12-15T03:30:47.421" v="3111" actId="20577"/>
          <ac:spMkLst>
            <pc:docMk/>
            <pc:sldMk cId="3082015514" sldId="266"/>
            <ac:spMk id="3" creationId="{3218F002-0CAB-A16A-8A68-B3543F6368A0}"/>
          </ac:spMkLst>
        </pc:spChg>
      </pc:sldChg>
      <pc:sldChg chg="modSp new mod">
        <pc:chgData name="Cluett, Ian" userId="89f3dca1-c44d-42d3-9fb7-ffb4ec9b20ff" providerId="ADAL" clId="{285B4A29-4C2C-4A03-AAD1-17D367FBDA64}" dt="2024-12-15T03:31:19.625" v="3146" actId="20577"/>
        <pc:sldMkLst>
          <pc:docMk/>
          <pc:sldMk cId="1676014675" sldId="267"/>
        </pc:sldMkLst>
        <pc:spChg chg="mod">
          <ac:chgData name="Cluett, Ian" userId="89f3dca1-c44d-42d3-9fb7-ffb4ec9b20ff" providerId="ADAL" clId="{285B4A29-4C2C-4A03-AAD1-17D367FBDA64}" dt="2024-12-15T03:27:33.648" v="2778" actId="20577"/>
          <ac:spMkLst>
            <pc:docMk/>
            <pc:sldMk cId="1676014675" sldId="267"/>
            <ac:spMk id="2" creationId="{C2F54A7B-B38D-B2A1-9953-353F89B9A53A}"/>
          </ac:spMkLst>
        </pc:spChg>
        <pc:spChg chg="mod">
          <ac:chgData name="Cluett, Ian" userId="89f3dca1-c44d-42d3-9fb7-ffb4ec9b20ff" providerId="ADAL" clId="{285B4A29-4C2C-4A03-AAD1-17D367FBDA64}" dt="2024-12-15T03:31:19.625" v="3146" actId="20577"/>
          <ac:spMkLst>
            <pc:docMk/>
            <pc:sldMk cId="1676014675" sldId="267"/>
            <ac:spMk id="3" creationId="{DEE5F344-8F85-BB92-8768-F33F64846F9A}"/>
          </ac:spMkLst>
        </pc:spChg>
      </pc:sldChg>
      <pc:sldChg chg="modSp new mod">
        <pc:chgData name="Cluett, Ian" userId="89f3dca1-c44d-42d3-9fb7-ffb4ec9b20ff" providerId="ADAL" clId="{285B4A29-4C2C-4A03-AAD1-17D367FBDA64}" dt="2024-12-15T03:59:50.023" v="4822" actId="20577"/>
        <pc:sldMkLst>
          <pc:docMk/>
          <pc:sldMk cId="1707622104" sldId="268"/>
        </pc:sldMkLst>
        <pc:spChg chg="mod">
          <ac:chgData name="Cluett, Ian" userId="89f3dca1-c44d-42d3-9fb7-ffb4ec9b20ff" providerId="ADAL" clId="{285B4A29-4C2C-4A03-AAD1-17D367FBDA64}" dt="2024-12-15T03:39:08.559" v="3357" actId="20577"/>
          <ac:spMkLst>
            <pc:docMk/>
            <pc:sldMk cId="1707622104" sldId="268"/>
            <ac:spMk id="2" creationId="{124F4DCD-698D-29CA-79ED-A363CA58A7B2}"/>
          </ac:spMkLst>
        </pc:spChg>
        <pc:spChg chg="mod">
          <ac:chgData name="Cluett, Ian" userId="89f3dca1-c44d-42d3-9fb7-ffb4ec9b20ff" providerId="ADAL" clId="{285B4A29-4C2C-4A03-AAD1-17D367FBDA64}" dt="2024-12-15T03:59:50.023" v="4822" actId="20577"/>
          <ac:spMkLst>
            <pc:docMk/>
            <pc:sldMk cId="1707622104" sldId="268"/>
            <ac:spMk id="3" creationId="{FF517F3E-20F6-5694-F653-203D7539A125}"/>
          </ac:spMkLst>
        </pc:spChg>
      </pc:sldChg>
      <pc:sldChg chg="addSp modSp new mod">
        <pc:chgData name="Cluett, Ian" userId="89f3dca1-c44d-42d3-9fb7-ffb4ec9b20ff" providerId="ADAL" clId="{285B4A29-4C2C-4A03-AAD1-17D367FBDA64}" dt="2024-12-15T04:01:18.353" v="4884" actId="20577"/>
        <pc:sldMkLst>
          <pc:docMk/>
          <pc:sldMk cId="3736312648" sldId="269"/>
        </pc:sldMkLst>
        <pc:spChg chg="mod">
          <ac:chgData name="Cluett, Ian" userId="89f3dca1-c44d-42d3-9fb7-ffb4ec9b20ff" providerId="ADAL" clId="{285B4A29-4C2C-4A03-AAD1-17D367FBDA64}" dt="2024-12-15T03:51:15.180" v="4348" actId="20577"/>
          <ac:spMkLst>
            <pc:docMk/>
            <pc:sldMk cId="3736312648" sldId="269"/>
            <ac:spMk id="2" creationId="{B0B9018E-7D92-D5CE-5C08-A48AE68D8EF6}"/>
          </ac:spMkLst>
        </pc:spChg>
        <pc:spChg chg="mod">
          <ac:chgData name="Cluett, Ian" userId="89f3dca1-c44d-42d3-9fb7-ffb4ec9b20ff" providerId="ADAL" clId="{285B4A29-4C2C-4A03-AAD1-17D367FBDA64}" dt="2024-12-15T04:01:18.353" v="4884" actId="20577"/>
          <ac:spMkLst>
            <pc:docMk/>
            <pc:sldMk cId="3736312648" sldId="269"/>
            <ac:spMk id="3" creationId="{C62DBEE9-F947-62FE-57DC-4739D007364B}"/>
          </ac:spMkLst>
        </pc:spChg>
        <pc:spChg chg="add mod">
          <ac:chgData name="Cluett, Ian" userId="89f3dca1-c44d-42d3-9fb7-ffb4ec9b20ff" providerId="ADAL" clId="{285B4A29-4C2C-4A03-AAD1-17D367FBDA64}" dt="2024-12-15T03:51:31.330" v="4372" actId="20577"/>
          <ac:spMkLst>
            <pc:docMk/>
            <pc:sldMk cId="3736312648" sldId="269"/>
            <ac:spMk id="4" creationId="{52AE3EFD-FF89-57E0-D8A3-7AB34EA6C0DD}"/>
          </ac:spMkLst>
        </pc:spChg>
        <pc:spChg chg="add mod">
          <ac:chgData name="Cluett, Ian" userId="89f3dca1-c44d-42d3-9fb7-ffb4ec9b20ff" providerId="ADAL" clId="{285B4A29-4C2C-4A03-AAD1-17D367FBDA64}" dt="2024-12-15T03:47:49.823" v="4134" actId="1076"/>
          <ac:spMkLst>
            <pc:docMk/>
            <pc:sldMk cId="3736312648" sldId="269"/>
            <ac:spMk id="5" creationId="{55ED3563-8871-3EDF-47D0-C7EBD4015539}"/>
          </ac:spMkLst>
        </pc:spChg>
        <pc:spChg chg="add mod">
          <ac:chgData name="Cluett, Ian" userId="89f3dca1-c44d-42d3-9fb7-ffb4ec9b20ff" providerId="ADAL" clId="{285B4A29-4C2C-4A03-AAD1-17D367FBDA64}" dt="2024-12-15T03:47:30.916" v="4123" actId="20577"/>
          <ac:spMkLst>
            <pc:docMk/>
            <pc:sldMk cId="3736312648" sldId="269"/>
            <ac:spMk id="6" creationId="{D52CF437-8D82-29A0-BAD7-B10ECCDD9935}"/>
          </ac:spMkLst>
        </pc:spChg>
      </pc:sldChg>
      <pc:sldChg chg="addSp delSp modSp new mod">
        <pc:chgData name="Cluett, Ian" userId="89f3dca1-c44d-42d3-9fb7-ffb4ec9b20ff" providerId="ADAL" clId="{285B4A29-4C2C-4A03-AAD1-17D367FBDA64}" dt="2024-12-15T03:51:05.990" v="4344" actId="20577"/>
        <pc:sldMkLst>
          <pc:docMk/>
          <pc:sldMk cId="547776732" sldId="270"/>
        </pc:sldMkLst>
        <pc:spChg chg="mod">
          <ac:chgData name="Cluett, Ian" userId="89f3dca1-c44d-42d3-9fb7-ffb4ec9b20ff" providerId="ADAL" clId="{285B4A29-4C2C-4A03-AAD1-17D367FBDA64}" dt="2024-12-15T03:41:08.047" v="3639" actId="20577"/>
          <ac:spMkLst>
            <pc:docMk/>
            <pc:sldMk cId="547776732" sldId="270"/>
            <ac:spMk id="2" creationId="{AA32C050-78DE-E3F9-3890-3DE0FE184F30}"/>
          </ac:spMkLst>
        </pc:spChg>
        <pc:spChg chg="mod">
          <ac:chgData name="Cluett, Ian" userId="89f3dca1-c44d-42d3-9fb7-ffb4ec9b20ff" providerId="ADAL" clId="{285B4A29-4C2C-4A03-AAD1-17D367FBDA64}" dt="2024-12-15T03:51:05.990" v="4344" actId="20577"/>
          <ac:spMkLst>
            <pc:docMk/>
            <pc:sldMk cId="547776732" sldId="270"/>
            <ac:spMk id="3" creationId="{2DC94671-A5F0-2FDA-E48C-55340666E37D}"/>
          </ac:spMkLst>
        </pc:spChg>
        <pc:graphicFrameChg chg="add del mod modGraphic">
          <ac:chgData name="Cluett, Ian" userId="89f3dca1-c44d-42d3-9fb7-ffb4ec9b20ff" providerId="ADAL" clId="{285B4A29-4C2C-4A03-AAD1-17D367FBDA64}" dt="2024-12-15T03:42:55.526" v="3853" actId="1032"/>
          <ac:graphicFrameMkLst>
            <pc:docMk/>
            <pc:sldMk cId="547776732" sldId="270"/>
            <ac:graphicFrameMk id="4" creationId="{5D74F31A-00C9-AFE3-F515-A985E318F574}"/>
          </ac:graphicFrameMkLst>
        </pc:graphicFrameChg>
        <pc:graphicFrameChg chg="add mod modGraphic">
          <ac:chgData name="Cluett, Ian" userId="89f3dca1-c44d-42d3-9fb7-ffb4ec9b20ff" providerId="ADAL" clId="{285B4A29-4C2C-4A03-AAD1-17D367FBDA64}" dt="2024-12-15T03:50:48.902" v="4323" actId="20577"/>
          <ac:graphicFrameMkLst>
            <pc:docMk/>
            <pc:sldMk cId="547776732" sldId="270"/>
            <ac:graphicFrameMk id="5" creationId="{856278DA-3BDE-3544-164C-A75B20420DF5}"/>
          </ac:graphicFrameMkLst>
        </pc:graphicFrameChg>
      </pc:sldChg>
      <pc:sldChg chg="modSp add mod">
        <pc:chgData name="Cluett, Ian" userId="89f3dca1-c44d-42d3-9fb7-ffb4ec9b20ff" providerId="ADAL" clId="{285B4A29-4C2C-4A03-AAD1-17D367FBDA64}" dt="2024-12-15T04:04:41.870" v="5364" actId="20577"/>
        <pc:sldMkLst>
          <pc:docMk/>
          <pc:sldMk cId="3103649838" sldId="271"/>
        </pc:sldMkLst>
        <pc:spChg chg="mod">
          <ac:chgData name="Cluett, Ian" userId="89f3dca1-c44d-42d3-9fb7-ffb4ec9b20ff" providerId="ADAL" clId="{285B4A29-4C2C-4A03-AAD1-17D367FBDA64}" dt="2024-12-15T03:51:38.570" v="4377" actId="20577"/>
          <ac:spMkLst>
            <pc:docMk/>
            <pc:sldMk cId="3103649838" sldId="271"/>
            <ac:spMk id="2" creationId="{634FE10D-E233-32A0-E215-1210D91B96AD}"/>
          </ac:spMkLst>
        </pc:spChg>
        <pc:spChg chg="mod">
          <ac:chgData name="Cluett, Ian" userId="89f3dca1-c44d-42d3-9fb7-ffb4ec9b20ff" providerId="ADAL" clId="{285B4A29-4C2C-4A03-AAD1-17D367FBDA64}" dt="2024-12-15T04:04:41.870" v="5364" actId="20577"/>
          <ac:spMkLst>
            <pc:docMk/>
            <pc:sldMk cId="3103649838" sldId="271"/>
            <ac:spMk id="3" creationId="{D9352455-6CBA-0E4E-F01D-1C78E246CC95}"/>
          </ac:spMkLst>
        </pc:spChg>
        <pc:spChg chg="mod">
          <ac:chgData name="Cluett, Ian" userId="89f3dca1-c44d-42d3-9fb7-ffb4ec9b20ff" providerId="ADAL" clId="{285B4A29-4C2C-4A03-AAD1-17D367FBDA64}" dt="2024-12-15T04:01:39.912" v="4909" actId="14100"/>
          <ac:spMkLst>
            <pc:docMk/>
            <pc:sldMk cId="3103649838" sldId="271"/>
            <ac:spMk id="4" creationId="{CDEAEF11-9FC0-CE7E-2C09-9542E2F089D3}"/>
          </ac:spMkLst>
        </pc:spChg>
      </pc:sldChg>
      <pc:sldChg chg="modSp new mod">
        <pc:chgData name="Cluett, Ian" userId="89f3dca1-c44d-42d3-9fb7-ffb4ec9b20ff" providerId="ADAL" clId="{285B4A29-4C2C-4A03-AAD1-17D367FBDA64}" dt="2024-12-15T04:04:00.454" v="5306" actId="20577"/>
        <pc:sldMkLst>
          <pc:docMk/>
          <pc:sldMk cId="1855972059" sldId="272"/>
        </pc:sldMkLst>
        <pc:spChg chg="mod">
          <ac:chgData name="Cluett, Ian" userId="89f3dca1-c44d-42d3-9fb7-ffb4ec9b20ff" providerId="ADAL" clId="{285B4A29-4C2C-4A03-AAD1-17D367FBDA64}" dt="2024-12-15T04:03:19.431" v="5080" actId="20577"/>
          <ac:spMkLst>
            <pc:docMk/>
            <pc:sldMk cId="1855972059" sldId="272"/>
            <ac:spMk id="2" creationId="{516ECC84-804E-2121-A019-EA610AF55512}"/>
          </ac:spMkLst>
        </pc:spChg>
        <pc:spChg chg="mod">
          <ac:chgData name="Cluett, Ian" userId="89f3dca1-c44d-42d3-9fb7-ffb4ec9b20ff" providerId="ADAL" clId="{285B4A29-4C2C-4A03-AAD1-17D367FBDA64}" dt="2024-12-15T04:04:00.454" v="5306" actId="20577"/>
          <ac:spMkLst>
            <pc:docMk/>
            <pc:sldMk cId="1855972059" sldId="272"/>
            <ac:spMk id="3" creationId="{4792F40F-70AF-0D30-C783-98FAFDA48928}"/>
          </ac:spMkLst>
        </pc:spChg>
      </pc:sldChg>
      <pc:sldMasterChg chg="del delSldLayout">
        <pc:chgData name="Cluett, Ian" userId="89f3dca1-c44d-42d3-9fb7-ffb4ec9b20ff" providerId="ADAL" clId="{285B4A29-4C2C-4A03-AAD1-17D367FBDA64}" dt="2024-12-15T02:28:55.642" v="57" actId="26606"/>
        <pc:sldMasterMkLst>
          <pc:docMk/>
          <pc:sldMasterMk cId="2805488873" sldId="2147483660"/>
        </pc:sldMasterMkLst>
        <pc:sldLayoutChg chg="del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805488873" sldId="2147483660"/>
            <pc:sldLayoutMk cId="4108402232" sldId="2147483661"/>
          </pc:sldLayoutMkLst>
        </pc:sldLayoutChg>
        <pc:sldLayoutChg chg="del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805488873" sldId="2147483660"/>
            <pc:sldLayoutMk cId="161989899" sldId="2147483662"/>
          </pc:sldLayoutMkLst>
        </pc:sldLayoutChg>
        <pc:sldLayoutChg chg="del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805488873" sldId="2147483660"/>
            <pc:sldLayoutMk cId="1578434096" sldId="2147483663"/>
          </pc:sldLayoutMkLst>
        </pc:sldLayoutChg>
        <pc:sldLayoutChg chg="del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805488873" sldId="2147483660"/>
            <pc:sldLayoutMk cId="2455511178" sldId="2147483664"/>
          </pc:sldLayoutMkLst>
        </pc:sldLayoutChg>
        <pc:sldLayoutChg chg="del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805488873" sldId="2147483660"/>
            <pc:sldLayoutMk cId="3462248396" sldId="2147483665"/>
          </pc:sldLayoutMkLst>
        </pc:sldLayoutChg>
        <pc:sldLayoutChg chg="del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805488873" sldId="2147483660"/>
            <pc:sldLayoutMk cId="1217862628" sldId="2147483666"/>
          </pc:sldLayoutMkLst>
        </pc:sldLayoutChg>
        <pc:sldLayoutChg chg="del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805488873" sldId="2147483660"/>
            <pc:sldLayoutMk cId="1180434066" sldId="2147483667"/>
          </pc:sldLayoutMkLst>
        </pc:sldLayoutChg>
        <pc:sldLayoutChg chg="del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805488873" sldId="2147483660"/>
            <pc:sldLayoutMk cId="4028937281" sldId="2147483668"/>
          </pc:sldLayoutMkLst>
        </pc:sldLayoutChg>
        <pc:sldLayoutChg chg="del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805488873" sldId="2147483660"/>
            <pc:sldLayoutMk cId="711805437" sldId="2147483669"/>
          </pc:sldLayoutMkLst>
        </pc:sldLayoutChg>
        <pc:sldLayoutChg chg="del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805488873" sldId="2147483660"/>
            <pc:sldLayoutMk cId="4074317642" sldId="2147483670"/>
          </pc:sldLayoutMkLst>
        </pc:sldLayoutChg>
        <pc:sldLayoutChg chg="del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805488873" sldId="2147483660"/>
            <pc:sldLayoutMk cId="4241077901" sldId="2147483671"/>
          </pc:sldLayoutMkLst>
        </pc:sldLayoutChg>
        <pc:sldLayoutChg chg="del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805488873" sldId="2147483660"/>
            <pc:sldLayoutMk cId="3615232470" sldId="2147483672"/>
          </pc:sldLayoutMkLst>
        </pc:sldLayoutChg>
        <pc:sldLayoutChg chg="del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805488873" sldId="2147483660"/>
            <pc:sldLayoutMk cId="894336681" sldId="2147483673"/>
          </pc:sldLayoutMkLst>
        </pc:sldLayoutChg>
        <pc:sldLayoutChg chg="del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805488873" sldId="2147483660"/>
            <pc:sldLayoutMk cId="230703426" sldId="2147483674"/>
          </pc:sldLayoutMkLst>
        </pc:sldLayoutChg>
        <pc:sldLayoutChg chg="del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805488873" sldId="2147483660"/>
            <pc:sldLayoutMk cId="4174978536" sldId="2147483675"/>
          </pc:sldLayoutMkLst>
        </pc:sldLayoutChg>
        <pc:sldLayoutChg chg="del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805488873" sldId="2147483660"/>
            <pc:sldLayoutMk cId="2999168111" sldId="2147483676"/>
          </pc:sldLayoutMkLst>
        </pc:sldLayoutChg>
        <pc:sldLayoutChg chg="del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805488873" sldId="2147483660"/>
            <pc:sldLayoutMk cId="1645713451" sldId="2147483677"/>
          </pc:sldLayoutMkLst>
        </pc:sldLayoutChg>
      </pc:sldMasterChg>
      <pc:sldMasterChg chg="add addSldLayout">
        <pc:chgData name="Cluett, Ian" userId="89f3dca1-c44d-42d3-9fb7-ffb4ec9b20ff" providerId="ADAL" clId="{285B4A29-4C2C-4A03-AAD1-17D367FBDA64}" dt="2024-12-15T02:28:55.642" v="57" actId="26606"/>
        <pc:sldMasterMkLst>
          <pc:docMk/>
          <pc:sldMasterMk cId="2726622962" sldId="2147483750"/>
        </pc:sldMasterMkLst>
        <pc:sldLayoutChg chg="add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726622962" sldId="2147483750"/>
            <pc:sldLayoutMk cId="3849184084" sldId="2147483739"/>
          </pc:sldLayoutMkLst>
        </pc:sldLayoutChg>
        <pc:sldLayoutChg chg="add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726622962" sldId="2147483750"/>
            <pc:sldLayoutMk cId="1561358426" sldId="2147483740"/>
          </pc:sldLayoutMkLst>
        </pc:sldLayoutChg>
        <pc:sldLayoutChg chg="add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726622962" sldId="2147483750"/>
            <pc:sldLayoutMk cId="4171199109" sldId="2147483741"/>
          </pc:sldLayoutMkLst>
        </pc:sldLayoutChg>
        <pc:sldLayoutChg chg="add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726622962" sldId="2147483750"/>
            <pc:sldLayoutMk cId="1292070376" sldId="2147483742"/>
          </pc:sldLayoutMkLst>
        </pc:sldLayoutChg>
        <pc:sldLayoutChg chg="add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726622962" sldId="2147483750"/>
            <pc:sldLayoutMk cId="3769005020" sldId="2147483743"/>
          </pc:sldLayoutMkLst>
        </pc:sldLayoutChg>
        <pc:sldLayoutChg chg="add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726622962" sldId="2147483750"/>
            <pc:sldLayoutMk cId="836549801" sldId="2147483744"/>
          </pc:sldLayoutMkLst>
        </pc:sldLayoutChg>
        <pc:sldLayoutChg chg="add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726622962" sldId="2147483750"/>
            <pc:sldLayoutMk cId="487045241" sldId="2147483745"/>
          </pc:sldLayoutMkLst>
        </pc:sldLayoutChg>
        <pc:sldLayoutChg chg="add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726622962" sldId="2147483750"/>
            <pc:sldLayoutMk cId="4155311681" sldId="2147483746"/>
          </pc:sldLayoutMkLst>
        </pc:sldLayoutChg>
        <pc:sldLayoutChg chg="add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726622962" sldId="2147483750"/>
            <pc:sldLayoutMk cId="1087792617" sldId="2147483747"/>
          </pc:sldLayoutMkLst>
        </pc:sldLayoutChg>
        <pc:sldLayoutChg chg="add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726622962" sldId="2147483750"/>
            <pc:sldLayoutMk cId="2774379087" sldId="2147483748"/>
          </pc:sldLayoutMkLst>
        </pc:sldLayoutChg>
        <pc:sldLayoutChg chg="add">
          <pc:chgData name="Cluett, Ian" userId="89f3dca1-c44d-42d3-9fb7-ffb4ec9b20ff" providerId="ADAL" clId="{285B4A29-4C2C-4A03-AAD1-17D367FBDA64}" dt="2024-12-15T02:28:55.642" v="57" actId="26606"/>
          <pc:sldLayoutMkLst>
            <pc:docMk/>
            <pc:sldMasterMk cId="2726622962" sldId="2147483750"/>
            <pc:sldLayoutMk cId="190204608" sldId="214748374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11AC5-F849-49EB-8DAB-BB371CA3874D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AA4D1A-89B7-42E6-B4DA-85311D8F56C6}">
      <dgm:prSet/>
      <dgm:spPr/>
      <dgm:t>
        <a:bodyPr/>
        <a:lstStyle/>
        <a:p>
          <a:r>
            <a:rPr lang="en-US"/>
            <a:t>Product Owner</a:t>
          </a:r>
        </a:p>
      </dgm:t>
    </dgm:pt>
    <dgm:pt modelId="{002784FE-D085-4272-870E-D5FFAA671EA1}" type="parTrans" cxnId="{48D0DAAF-68E8-4EEF-8395-6725A31A9742}">
      <dgm:prSet/>
      <dgm:spPr/>
      <dgm:t>
        <a:bodyPr/>
        <a:lstStyle/>
        <a:p>
          <a:endParaRPr lang="en-US"/>
        </a:p>
      </dgm:t>
    </dgm:pt>
    <dgm:pt modelId="{41A0D81F-A873-4A5B-8E1D-F6228AF72127}" type="sibTrans" cxnId="{48D0DAAF-68E8-4EEF-8395-6725A31A9742}">
      <dgm:prSet/>
      <dgm:spPr/>
      <dgm:t>
        <a:bodyPr/>
        <a:lstStyle/>
        <a:p>
          <a:endParaRPr lang="en-US"/>
        </a:p>
      </dgm:t>
    </dgm:pt>
    <dgm:pt modelId="{479350E9-F6EB-42E2-A715-D212949BB77B}">
      <dgm:prSet/>
      <dgm:spPr/>
      <dgm:t>
        <a:bodyPr/>
        <a:lstStyle/>
        <a:p>
          <a:r>
            <a:rPr lang="en-US"/>
            <a:t>Scrum Master</a:t>
          </a:r>
        </a:p>
      </dgm:t>
    </dgm:pt>
    <dgm:pt modelId="{EB2F0DFA-25CF-4897-9E27-0F217051558D}" type="parTrans" cxnId="{13D06F6B-15D9-4F0F-B6AE-592CADB8C1A1}">
      <dgm:prSet/>
      <dgm:spPr/>
      <dgm:t>
        <a:bodyPr/>
        <a:lstStyle/>
        <a:p>
          <a:endParaRPr lang="en-US"/>
        </a:p>
      </dgm:t>
    </dgm:pt>
    <dgm:pt modelId="{F8896C4C-CB59-48DB-BF7B-6BD5D3BCA050}" type="sibTrans" cxnId="{13D06F6B-15D9-4F0F-B6AE-592CADB8C1A1}">
      <dgm:prSet/>
      <dgm:spPr/>
      <dgm:t>
        <a:bodyPr/>
        <a:lstStyle/>
        <a:p>
          <a:endParaRPr lang="en-US"/>
        </a:p>
      </dgm:t>
    </dgm:pt>
    <dgm:pt modelId="{03F8C0A4-6436-46B7-B765-D12041A8D15F}">
      <dgm:prSet/>
      <dgm:spPr/>
      <dgm:t>
        <a:bodyPr/>
        <a:lstStyle/>
        <a:p>
          <a:r>
            <a:rPr lang="en-US"/>
            <a:t>Tester</a:t>
          </a:r>
        </a:p>
      </dgm:t>
    </dgm:pt>
    <dgm:pt modelId="{F5D0B794-DAE0-4098-B782-735E24A44138}" type="parTrans" cxnId="{47A0C869-410F-4DDA-81A2-F94DFD353BDC}">
      <dgm:prSet/>
      <dgm:spPr/>
      <dgm:t>
        <a:bodyPr/>
        <a:lstStyle/>
        <a:p>
          <a:endParaRPr lang="en-US"/>
        </a:p>
      </dgm:t>
    </dgm:pt>
    <dgm:pt modelId="{3121E03F-B2C0-46AD-857A-D89E0A129769}" type="sibTrans" cxnId="{47A0C869-410F-4DDA-81A2-F94DFD353BDC}">
      <dgm:prSet/>
      <dgm:spPr/>
      <dgm:t>
        <a:bodyPr/>
        <a:lstStyle/>
        <a:p>
          <a:endParaRPr lang="en-US"/>
        </a:p>
      </dgm:t>
    </dgm:pt>
    <dgm:pt modelId="{33FE28DE-0A95-44A1-975C-4BBE81D01DF0}">
      <dgm:prSet/>
      <dgm:spPr/>
      <dgm:t>
        <a:bodyPr/>
        <a:lstStyle/>
        <a:p>
          <a:r>
            <a:rPr lang="en-US"/>
            <a:t>Developer</a:t>
          </a:r>
        </a:p>
      </dgm:t>
    </dgm:pt>
    <dgm:pt modelId="{B2EC21FB-ACFB-4594-9759-1954372C3B9B}" type="parTrans" cxnId="{D5C48F0A-6F8D-4B08-A16F-B2449FC99F2E}">
      <dgm:prSet/>
      <dgm:spPr/>
      <dgm:t>
        <a:bodyPr/>
        <a:lstStyle/>
        <a:p>
          <a:endParaRPr lang="en-US"/>
        </a:p>
      </dgm:t>
    </dgm:pt>
    <dgm:pt modelId="{10EFD266-79CC-435C-8AEA-3D7F84BBA96C}" type="sibTrans" cxnId="{D5C48F0A-6F8D-4B08-A16F-B2449FC99F2E}">
      <dgm:prSet/>
      <dgm:spPr/>
      <dgm:t>
        <a:bodyPr/>
        <a:lstStyle/>
        <a:p>
          <a:endParaRPr lang="en-US"/>
        </a:p>
      </dgm:t>
    </dgm:pt>
    <dgm:pt modelId="{309C5EF0-C24C-47AB-9566-32631F308313}" type="pres">
      <dgm:prSet presAssocID="{0D511AC5-F849-49EB-8DAB-BB371CA387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DBA55D-740C-4FEC-8559-1F9B0E3B787F}" type="pres">
      <dgm:prSet presAssocID="{6FAA4D1A-89B7-42E6-B4DA-85311D8F56C6}" presName="hierRoot1" presStyleCnt="0"/>
      <dgm:spPr/>
    </dgm:pt>
    <dgm:pt modelId="{0E5916FE-BC58-49E2-A6C2-DA3E7058A10D}" type="pres">
      <dgm:prSet presAssocID="{6FAA4D1A-89B7-42E6-B4DA-85311D8F56C6}" presName="composite" presStyleCnt="0"/>
      <dgm:spPr/>
    </dgm:pt>
    <dgm:pt modelId="{B98A6633-7405-4F49-99EE-4DCCE53F112B}" type="pres">
      <dgm:prSet presAssocID="{6FAA4D1A-89B7-42E6-B4DA-85311D8F56C6}" presName="background" presStyleLbl="node0" presStyleIdx="0" presStyleCnt="4"/>
      <dgm:spPr/>
    </dgm:pt>
    <dgm:pt modelId="{2FEA4C3A-9A73-4888-95FE-C628B95BEB5F}" type="pres">
      <dgm:prSet presAssocID="{6FAA4D1A-89B7-42E6-B4DA-85311D8F56C6}" presName="text" presStyleLbl="fgAcc0" presStyleIdx="0" presStyleCnt="4">
        <dgm:presLayoutVars>
          <dgm:chPref val="3"/>
        </dgm:presLayoutVars>
      </dgm:prSet>
      <dgm:spPr/>
    </dgm:pt>
    <dgm:pt modelId="{24F3F156-621F-402E-B12A-9443D55AA6D9}" type="pres">
      <dgm:prSet presAssocID="{6FAA4D1A-89B7-42E6-B4DA-85311D8F56C6}" presName="hierChild2" presStyleCnt="0"/>
      <dgm:spPr/>
    </dgm:pt>
    <dgm:pt modelId="{05B969B9-3273-4062-AF5A-66F6DC91B46F}" type="pres">
      <dgm:prSet presAssocID="{479350E9-F6EB-42E2-A715-D212949BB77B}" presName="hierRoot1" presStyleCnt="0"/>
      <dgm:spPr/>
    </dgm:pt>
    <dgm:pt modelId="{C72EA525-07DD-41EE-9643-980018971ACE}" type="pres">
      <dgm:prSet presAssocID="{479350E9-F6EB-42E2-A715-D212949BB77B}" presName="composite" presStyleCnt="0"/>
      <dgm:spPr/>
    </dgm:pt>
    <dgm:pt modelId="{8AC7F91A-D477-4D8A-B1E1-23F5B07D9CA9}" type="pres">
      <dgm:prSet presAssocID="{479350E9-F6EB-42E2-A715-D212949BB77B}" presName="background" presStyleLbl="node0" presStyleIdx="1" presStyleCnt="4"/>
      <dgm:spPr/>
    </dgm:pt>
    <dgm:pt modelId="{06875734-95A1-44B8-B47F-95B7E3956A85}" type="pres">
      <dgm:prSet presAssocID="{479350E9-F6EB-42E2-A715-D212949BB77B}" presName="text" presStyleLbl="fgAcc0" presStyleIdx="1" presStyleCnt="4">
        <dgm:presLayoutVars>
          <dgm:chPref val="3"/>
        </dgm:presLayoutVars>
      </dgm:prSet>
      <dgm:spPr/>
    </dgm:pt>
    <dgm:pt modelId="{6FCAEBDA-45FC-49D6-B47D-8E548ECE01CD}" type="pres">
      <dgm:prSet presAssocID="{479350E9-F6EB-42E2-A715-D212949BB77B}" presName="hierChild2" presStyleCnt="0"/>
      <dgm:spPr/>
    </dgm:pt>
    <dgm:pt modelId="{FB9ECB15-D705-4FE2-9F5D-ED013C5AB72C}" type="pres">
      <dgm:prSet presAssocID="{03F8C0A4-6436-46B7-B765-D12041A8D15F}" presName="hierRoot1" presStyleCnt="0"/>
      <dgm:spPr/>
    </dgm:pt>
    <dgm:pt modelId="{823C0F26-AEFF-4A98-94DC-C3C10937C45B}" type="pres">
      <dgm:prSet presAssocID="{03F8C0A4-6436-46B7-B765-D12041A8D15F}" presName="composite" presStyleCnt="0"/>
      <dgm:spPr/>
    </dgm:pt>
    <dgm:pt modelId="{9FF204A7-8EB6-43C8-A863-FD0ED7ED8241}" type="pres">
      <dgm:prSet presAssocID="{03F8C0A4-6436-46B7-B765-D12041A8D15F}" presName="background" presStyleLbl="node0" presStyleIdx="2" presStyleCnt="4"/>
      <dgm:spPr/>
    </dgm:pt>
    <dgm:pt modelId="{4747F94B-27E8-4145-8720-5021FBE2D2FB}" type="pres">
      <dgm:prSet presAssocID="{03F8C0A4-6436-46B7-B765-D12041A8D15F}" presName="text" presStyleLbl="fgAcc0" presStyleIdx="2" presStyleCnt="4">
        <dgm:presLayoutVars>
          <dgm:chPref val="3"/>
        </dgm:presLayoutVars>
      </dgm:prSet>
      <dgm:spPr/>
    </dgm:pt>
    <dgm:pt modelId="{A162C416-6A29-4C5F-9F23-29FFB730BDC1}" type="pres">
      <dgm:prSet presAssocID="{03F8C0A4-6436-46B7-B765-D12041A8D15F}" presName="hierChild2" presStyleCnt="0"/>
      <dgm:spPr/>
    </dgm:pt>
    <dgm:pt modelId="{93EBB582-DE42-4B58-B0D8-0FF540A6A9E3}" type="pres">
      <dgm:prSet presAssocID="{33FE28DE-0A95-44A1-975C-4BBE81D01DF0}" presName="hierRoot1" presStyleCnt="0"/>
      <dgm:spPr/>
    </dgm:pt>
    <dgm:pt modelId="{59D79E3C-6486-4841-A9A1-8E13383D1DBE}" type="pres">
      <dgm:prSet presAssocID="{33FE28DE-0A95-44A1-975C-4BBE81D01DF0}" presName="composite" presStyleCnt="0"/>
      <dgm:spPr/>
    </dgm:pt>
    <dgm:pt modelId="{C98F193A-8BA2-4DE8-BE6D-5CDE7D40935B}" type="pres">
      <dgm:prSet presAssocID="{33FE28DE-0A95-44A1-975C-4BBE81D01DF0}" presName="background" presStyleLbl="node0" presStyleIdx="3" presStyleCnt="4"/>
      <dgm:spPr/>
    </dgm:pt>
    <dgm:pt modelId="{88E0A249-614F-41B4-8F59-1FB96B874715}" type="pres">
      <dgm:prSet presAssocID="{33FE28DE-0A95-44A1-975C-4BBE81D01DF0}" presName="text" presStyleLbl="fgAcc0" presStyleIdx="3" presStyleCnt="4">
        <dgm:presLayoutVars>
          <dgm:chPref val="3"/>
        </dgm:presLayoutVars>
      </dgm:prSet>
      <dgm:spPr/>
    </dgm:pt>
    <dgm:pt modelId="{0BD60160-8E0B-421C-BFEA-A3CFA84718F8}" type="pres">
      <dgm:prSet presAssocID="{33FE28DE-0A95-44A1-975C-4BBE81D01DF0}" presName="hierChild2" presStyleCnt="0"/>
      <dgm:spPr/>
    </dgm:pt>
  </dgm:ptLst>
  <dgm:cxnLst>
    <dgm:cxn modelId="{D5C48F0A-6F8D-4B08-A16F-B2449FC99F2E}" srcId="{0D511AC5-F849-49EB-8DAB-BB371CA3874D}" destId="{33FE28DE-0A95-44A1-975C-4BBE81D01DF0}" srcOrd="3" destOrd="0" parTransId="{B2EC21FB-ACFB-4594-9759-1954372C3B9B}" sibTransId="{10EFD266-79CC-435C-8AEA-3D7F84BBA96C}"/>
    <dgm:cxn modelId="{16596211-09F2-46B9-8784-0AB2C052453A}" type="presOf" srcId="{33FE28DE-0A95-44A1-975C-4BBE81D01DF0}" destId="{88E0A249-614F-41B4-8F59-1FB96B874715}" srcOrd="0" destOrd="0" presId="urn:microsoft.com/office/officeart/2005/8/layout/hierarchy1"/>
    <dgm:cxn modelId="{AFEDA532-0D71-4D33-B695-1F1D34BCD67D}" type="presOf" srcId="{479350E9-F6EB-42E2-A715-D212949BB77B}" destId="{06875734-95A1-44B8-B47F-95B7E3956A85}" srcOrd="0" destOrd="0" presId="urn:microsoft.com/office/officeart/2005/8/layout/hierarchy1"/>
    <dgm:cxn modelId="{47A0C869-410F-4DDA-81A2-F94DFD353BDC}" srcId="{0D511AC5-F849-49EB-8DAB-BB371CA3874D}" destId="{03F8C0A4-6436-46B7-B765-D12041A8D15F}" srcOrd="2" destOrd="0" parTransId="{F5D0B794-DAE0-4098-B782-735E24A44138}" sibTransId="{3121E03F-B2C0-46AD-857A-D89E0A129769}"/>
    <dgm:cxn modelId="{13D06F6B-15D9-4F0F-B6AE-592CADB8C1A1}" srcId="{0D511AC5-F849-49EB-8DAB-BB371CA3874D}" destId="{479350E9-F6EB-42E2-A715-D212949BB77B}" srcOrd="1" destOrd="0" parTransId="{EB2F0DFA-25CF-4897-9E27-0F217051558D}" sibTransId="{F8896C4C-CB59-48DB-BF7B-6BD5D3BCA050}"/>
    <dgm:cxn modelId="{EE923557-BFD6-41AD-B8D4-DE509202CDDC}" type="presOf" srcId="{6FAA4D1A-89B7-42E6-B4DA-85311D8F56C6}" destId="{2FEA4C3A-9A73-4888-95FE-C628B95BEB5F}" srcOrd="0" destOrd="0" presId="urn:microsoft.com/office/officeart/2005/8/layout/hierarchy1"/>
    <dgm:cxn modelId="{CB2F4358-299C-4535-A98B-10204E663FD4}" type="presOf" srcId="{03F8C0A4-6436-46B7-B765-D12041A8D15F}" destId="{4747F94B-27E8-4145-8720-5021FBE2D2FB}" srcOrd="0" destOrd="0" presId="urn:microsoft.com/office/officeart/2005/8/layout/hierarchy1"/>
    <dgm:cxn modelId="{2A7C6DA7-310A-479F-B002-800D46860FEF}" type="presOf" srcId="{0D511AC5-F849-49EB-8DAB-BB371CA3874D}" destId="{309C5EF0-C24C-47AB-9566-32631F308313}" srcOrd="0" destOrd="0" presId="urn:microsoft.com/office/officeart/2005/8/layout/hierarchy1"/>
    <dgm:cxn modelId="{48D0DAAF-68E8-4EEF-8395-6725A31A9742}" srcId="{0D511AC5-F849-49EB-8DAB-BB371CA3874D}" destId="{6FAA4D1A-89B7-42E6-B4DA-85311D8F56C6}" srcOrd="0" destOrd="0" parTransId="{002784FE-D085-4272-870E-D5FFAA671EA1}" sibTransId="{41A0D81F-A873-4A5B-8E1D-F6228AF72127}"/>
    <dgm:cxn modelId="{91F68532-C04B-465E-9247-FD5AA3A5332E}" type="presParOf" srcId="{309C5EF0-C24C-47AB-9566-32631F308313}" destId="{D9DBA55D-740C-4FEC-8559-1F9B0E3B787F}" srcOrd="0" destOrd="0" presId="urn:microsoft.com/office/officeart/2005/8/layout/hierarchy1"/>
    <dgm:cxn modelId="{E4B27B13-8009-4068-9963-8EA1E85A9D32}" type="presParOf" srcId="{D9DBA55D-740C-4FEC-8559-1F9B0E3B787F}" destId="{0E5916FE-BC58-49E2-A6C2-DA3E7058A10D}" srcOrd="0" destOrd="0" presId="urn:microsoft.com/office/officeart/2005/8/layout/hierarchy1"/>
    <dgm:cxn modelId="{B5F0DC85-57C1-4C9A-ABAF-393D78E60B25}" type="presParOf" srcId="{0E5916FE-BC58-49E2-A6C2-DA3E7058A10D}" destId="{B98A6633-7405-4F49-99EE-4DCCE53F112B}" srcOrd="0" destOrd="0" presId="urn:microsoft.com/office/officeart/2005/8/layout/hierarchy1"/>
    <dgm:cxn modelId="{A2EA185F-B052-4D24-B19A-FA595B308052}" type="presParOf" srcId="{0E5916FE-BC58-49E2-A6C2-DA3E7058A10D}" destId="{2FEA4C3A-9A73-4888-95FE-C628B95BEB5F}" srcOrd="1" destOrd="0" presId="urn:microsoft.com/office/officeart/2005/8/layout/hierarchy1"/>
    <dgm:cxn modelId="{FB429737-0395-40CF-A9EC-AC2803C5B5D3}" type="presParOf" srcId="{D9DBA55D-740C-4FEC-8559-1F9B0E3B787F}" destId="{24F3F156-621F-402E-B12A-9443D55AA6D9}" srcOrd="1" destOrd="0" presId="urn:microsoft.com/office/officeart/2005/8/layout/hierarchy1"/>
    <dgm:cxn modelId="{55E66683-15D5-4299-A7AA-1BA6003E4DFC}" type="presParOf" srcId="{309C5EF0-C24C-47AB-9566-32631F308313}" destId="{05B969B9-3273-4062-AF5A-66F6DC91B46F}" srcOrd="1" destOrd="0" presId="urn:microsoft.com/office/officeart/2005/8/layout/hierarchy1"/>
    <dgm:cxn modelId="{D793793E-D5DD-4EA1-82E5-85C34C516A98}" type="presParOf" srcId="{05B969B9-3273-4062-AF5A-66F6DC91B46F}" destId="{C72EA525-07DD-41EE-9643-980018971ACE}" srcOrd="0" destOrd="0" presId="urn:microsoft.com/office/officeart/2005/8/layout/hierarchy1"/>
    <dgm:cxn modelId="{5B6E2F09-0A1D-4C28-B636-5BE5CA1B1FA0}" type="presParOf" srcId="{C72EA525-07DD-41EE-9643-980018971ACE}" destId="{8AC7F91A-D477-4D8A-B1E1-23F5B07D9CA9}" srcOrd="0" destOrd="0" presId="urn:microsoft.com/office/officeart/2005/8/layout/hierarchy1"/>
    <dgm:cxn modelId="{49E522DA-FB0A-48D1-AEA4-587AF95E8F15}" type="presParOf" srcId="{C72EA525-07DD-41EE-9643-980018971ACE}" destId="{06875734-95A1-44B8-B47F-95B7E3956A85}" srcOrd="1" destOrd="0" presId="urn:microsoft.com/office/officeart/2005/8/layout/hierarchy1"/>
    <dgm:cxn modelId="{3C9325D2-D078-4853-B78A-7CF12307AFFB}" type="presParOf" srcId="{05B969B9-3273-4062-AF5A-66F6DC91B46F}" destId="{6FCAEBDA-45FC-49D6-B47D-8E548ECE01CD}" srcOrd="1" destOrd="0" presId="urn:microsoft.com/office/officeart/2005/8/layout/hierarchy1"/>
    <dgm:cxn modelId="{C2E5F405-8FDD-40EE-A4B5-F9830262CA1A}" type="presParOf" srcId="{309C5EF0-C24C-47AB-9566-32631F308313}" destId="{FB9ECB15-D705-4FE2-9F5D-ED013C5AB72C}" srcOrd="2" destOrd="0" presId="urn:microsoft.com/office/officeart/2005/8/layout/hierarchy1"/>
    <dgm:cxn modelId="{8BA00711-2986-4153-BD8C-16BD215C84D5}" type="presParOf" srcId="{FB9ECB15-D705-4FE2-9F5D-ED013C5AB72C}" destId="{823C0F26-AEFF-4A98-94DC-C3C10937C45B}" srcOrd="0" destOrd="0" presId="urn:microsoft.com/office/officeart/2005/8/layout/hierarchy1"/>
    <dgm:cxn modelId="{0558BE2F-0E20-49FB-AE2E-24C867FF6C58}" type="presParOf" srcId="{823C0F26-AEFF-4A98-94DC-C3C10937C45B}" destId="{9FF204A7-8EB6-43C8-A863-FD0ED7ED8241}" srcOrd="0" destOrd="0" presId="urn:microsoft.com/office/officeart/2005/8/layout/hierarchy1"/>
    <dgm:cxn modelId="{A6CC2AC0-005D-43B1-80DE-0C274DF40C55}" type="presParOf" srcId="{823C0F26-AEFF-4A98-94DC-C3C10937C45B}" destId="{4747F94B-27E8-4145-8720-5021FBE2D2FB}" srcOrd="1" destOrd="0" presId="urn:microsoft.com/office/officeart/2005/8/layout/hierarchy1"/>
    <dgm:cxn modelId="{BDA81E55-72BC-4981-9F8E-FB8BD4DC2C8A}" type="presParOf" srcId="{FB9ECB15-D705-4FE2-9F5D-ED013C5AB72C}" destId="{A162C416-6A29-4C5F-9F23-29FFB730BDC1}" srcOrd="1" destOrd="0" presId="urn:microsoft.com/office/officeart/2005/8/layout/hierarchy1"/>
    <dgm:cxn modelId="{4905E6AD-6E4C-4477-9C8D-E7A7A49EC7A4}" type="presParOf" srcId="{309C5EF0-C24C-47AB-9566-32631F308313}" destId="{93EBB582-DE42-4B58-B0D8-0FF540A6A9E3}" srcOrd="3" destOrd="0" presId="urn:microsoft.com/office/officeart/2005/8/layout/hierarchy1"/>
    <dgm:cxn modelId="{8B98E202-93FE-4E78-9D46-511A36A8A832}" type="presParOf" srcId="{93EBB582-DE42-4B58-B0D8-0FF540A6A9E3}" destId="{59D79E3C-6486-4841-A9A1-8E13383D1DBE}" srcOrd="0" destOrd="0" presId="urn:microsoft.com/office/officeart/2005/8/layout/hierarchy1"/>
    <dgm:cxn modelId="{0CC10F0A-B338-4F17-B060-1C0E6FEF544E}" type="presParOf" srcId="{59D79E3C-6486-4841-A9A1-8E13383D1DBE}" destId="{C98F193A-8BA2-4DE8-BE6D-5CDE7D40935B}" srcOrd="0" destOrd="0" presId="urn:microsoft.com/office/officeart/2005/8/layout/hierarchy1"/>
    <dgm:cxn modelId="{0B3F43BC-B622-4837-BA46-B5B28B311780}" type="presParOf" srcId="{59D79E3C-6486-4841-A9A1-8E13383D1DBE}" destId="{88E0A249-614F-41B4-8F59-1FB96B874715}" srcOrd="1" destOrd="0" presId="urn:microsoft.com/office/officeart/2005/8/layout/hierarchy1"/>
    <dgm:cxn modelId="{66614E6B-194C-45EF-9453-36F41F4F8780}" type="presParOf" srcId="{93EBB582-DE42-4B58-B0D8-0FF540A6A9E3}" destId="{0BD60160-8E0B-421C-BFEA-A3CFA84718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BE20CE-6F69-4542-97FA-3A7B49616BC0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ACF31A-5B06-4184-856C-99271293D622}">
      <dgm:prSet/>
      <dgm:spPr/>
      <dgm:t>
        <a:bodyPr/>
        <a:lstStyle/>
        <a:p>
          <a:r>
            <a:rPr lang="en-US"/>
            <a:t>The Sprint</a:t>
          </a:r>
        </a:p>
      </dgm:t>
    </dgm:pt>
    <dgm:pt modelId="{1D9CE054-6960-49D2-B25C-3ECEE839AB28}" type="parTrans" cxnId="{DD53347C-F839-4356-9FD5-B5494DEE437F}">
      <dgm:prSet/>
      <dgm:spPr/>
      <dgm:t>
        <a:bodyPr/>
        <a:lstStyle/>
        <a:p>
          <a:endParaRPr lang="en-US"/>
        </a:p>
      </dgm:t>
    </dgm:pt>
    <dgm:pt modelId="{6D3AA3DC-778A-4D21-BB74-0FF0E47AEAC3}" type="sibTrans" cxnId="{DD53347C-F839-4356-9FD5-B5494DEE437F}">
      <dgm:prSet/>
      <dgm:spPr/>
      <dgm:t>
        <a:bodyPr/>
        <a:lstStyle/>
        <a:p>
          <a:endParaRPr lang="en-US"/>
        </a:p>
      </dgm:t>
    </dgm:pt>
    <dgm:pt modelId="{156780D0-98FE-4B03-B70B-F177FCE1E257}">
      <dgm:prSet/>
      <dgm:spPr/>
      <dgm:t>
        <a:bodyPr/>
        <a:lstStyle/>
        <a:p>
          <a:r>
            <a:rPr lang="en-US" dirty="0"/>
            <a:t>Daily Scrum</a:t>
          </a:r>
        </a:p>
      </dgm:t>
    </dgm:pt>
    <dgm:pt modelId="{7C8F80ED-EC2F-4BDA-BEDF-33A1CF9EC3AE}" type="parTrans" cxnId="{2923ACFF-52B6-4AF8-93FA-28AE8A6661C5}">
      <dgm:prSet/>
      <dgm:spPr/>
      <dgm:t>
        <a:bodyPr/>
        <a:lstStyle/>
        <a:p>
          <a:endParaRPr lang="en-US"/>
        </a:p>
      </dgm:t>
    </dgm:pt>
    <dgm:pt modelId="{32E43AED-2724-466C-96BF-FD4F7ADED7FD}" type="sibTrans" cxnId="{2923ACFF-52B6-4AF8-93FA-28AE8A6661C5}">
      <dgm:prSet/>
      <dgm:spPr/>
      <dgm:t>
        <a:bodyPr/>
        <a:lstStyle/>
        <a:p>
          <a:endParaRPr lang="en-US"/>
        </a:p>
      </dgm:t>
    </dgm:pt>
    <dgm:pt modelId="{6C5AD54C-0FA2-4F87-AD1F-8DDD5355CFD3}">
      <dgm:prSet/>
      <dgm:spPr/>
      <dgm:t>
        <a:bodyPr/>
        <a:lstStyle/>
        <a:p>
          <a:r>
            <a:rPr lang="en-US" dirty="0"/>
            <a:t>Sprint Review</a:t>
          </a:r>
        </a:p>
      </dgm:t>
    </dgm:pt>
    <dgm:pt modelId="{988CDF5C-6BCB-4D25-9DEF-CA3869D0137D}" type="parTrans" cxnId="{53DE1FF6-B2E8-4184-8217-06F30D855395}">
      <dgm:prSet/>
      <dgm:spPr/>
      <dgm:t>
        <a:bodyPr/>
        <a:lstStyle/>
        <a:p>
          <a:endParaRPr lang="en-US"/>
        </a:p>
      </dgm:t>
    </dgm:pt>
    <dgm:pt modelId="{B258780B-BEBB-48A5-B4B3-FFE2F38DA85E}" type="sibTrans" cxnId="{53DE1FF6-B2E8-4184-8217-06F30D855395}">
      <dgm:prSet/>
      <dgm:spPr/>
      <dgm:t>
        <a:bodyPr/>
        <a:lstStyle/>
        <a:p>
          <a:endParaRPr lang="en-US"/>
        </a:p>
      </dgm:t>
    </dgm:pt>
    <dgm:pt modelId="{F51B82B6-D26D-40B1-B7D9-91AEE9495D9C}">
      <dgm:prSet/>
      <dgm:spPr/>
      <dgm:t>
        <a:bodyPr/>
        <a:lstStyle/>
        <a:p>
          <a:r>
            <a:rPr lang="en-US" dirty="0"/>
            <a:t>Sprint Retrospective</a:t>
          </a:r>
        </a:p>
      </dgm:t>
    </dgm:pt>
    <dgm:pt modelId="{0A7D6CF7-7146-4DFE-B65C-6362B2E08462}" type="parTrans" cxnId="{6995466B-C076-47DE-88F7-D216279CF677}">
      <dgm:prSet/>
      <dgm:spPr/>
      <dgm:t>
        <a:bodyPr/>
        <a:lstStyle/>
        <a:p>
          <a:endParaRPr lang="en-US"/>
        </a:p>
      </dgm:t>
    </dgm:pt>
    <dgm:pt modelId="{A9F0D5C0-802B-42F9-B2EB-4847F6785F60}" type="sibTrans" cxnId="{6995466B-C076-47DE-88F7-D216279CF677}">
      <dgm:prSet/>
      <dgm:spPr/>
      <dgm:t>
        <a:bodyPr/>
        <a:lstStyle/>
        <a:p>
          <a:endParaRPr lang="en-US"/>
        </a:p>
      </dgm:t>
    </dgm:pt>
    <dgm:pt modelId="{57618BDA-54A8-4CCF-9F8E-87BD24D0CEBF}" type="pres">
      <dgm:prSet presAssocID="{5EBE20CE-6F69-4542-97FA-3A7B49616B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D1275C-742A-4DFD-9F93-0EA99AF2A616}" type="pres">
      <dgm:prSet presAssocID="{AFACF31A-5B06-4184-856C-99271293D622}" presName="hierRoot1" presStyleCnt="0"/>
      <dgm:spPr/>
    </dgm:pt>
    <dgm:pt modelId="{E2CB3210-6875-4204-BBB4-5D33BFBE03DA}" type="pres">
      <dgm:prSet presAssocID="{AFACF31A-5B06-4184-856C-99271293D622}" presName="composite" presStyleCnt="0"/>
      <dgm:spPr/>
    </dgm:pt>
    <dgm:pt modelId="{0894E3B7-FCE2-4AC3-8C61-A1705DD9C4CF}" type="pres">
      <dgm:prSet presAssocID="{AFACF31A-5B06-4184-856C-99271293D622}" presName="background" presStyleLbl="node0" presStyleIdx="0" presStyleCnt="1"/>
      <dgm:spPr/>
    </dgm:pt>
    <dgm:pt modelId="{538C1F25-CFED-491A-AD67-9A3B7E48702F}" type="pres">
      <dgm:prSet presAssocID="{AFACF31A-5B06-4184-856C-99271293D622}" presName="text" presStyleLbl="fgAcc0" presStyleIdx="0" presStyleCnt="1">
        <dgm:presLayoutVars>
          <dgm:chPref val="3"/>
        </dgm:presLayoutVars>
      </dgm:prSet>
      <dgm:spPr/>
    </dgm:pt>
    <dgm:pt modelId="{B2F6C8B0-6ABF-44EC-8E89-3984E546784E}" type="pres">
      <dgm:prSet presAssocID="{AFACF31A-5B06-4184-856C-99271293D622}" presName="hierChild2" presStyleCnt="0"/>
      <dgm:spPr/>
    </dgm:pt>
    <dgm:pt modelId="{35952374-A603-4077-BF26-16D6155A5EE9}" type="pres">
      <dgm:prSet presAssocID="{7C8F80ED-EC2F-4BDA-BEDF-33A1CF9EC3AE}" presName="Name10" presStyleLbl="parChTrans1D2" presStyleIdx="0" presStyleCnt="3"/>
      <dgm:spPr/>
    </dgm:pt>
    <dgm:pt modelId="{542A94F1-24AD-44CD-B079-065922D4A12B}" type="pres">
      <dgm:prSet presAssocID="{156780D0-98FE-4B03-B70B-F177FCE1E257}" presName="hierRoot2" presStyleCnt="0"/>
      <dgm:spPr/>
    </dgm:pt>
    <dgm:pt modelId="{1A8ECD91-49EB-4F00-978E-7D349F1CA21E}" type="pres">
      <dgm:prSet presAssocID="{156780D0-98FE-4B03-B70B-F177FCE1E257}" presName="composite2" presStyleCnt="0"/>
      <dgm:spPr/>
    </dgm:pt>
    <dgm:pt modelId="{F3BC408D-CC29-43D3-BE26-B9F94FCEE85E}" type="pres">
      <dgm:prSet presAssocID="{156780D0-98FE-4B03-B70B-F177FCE1E257}" presName="background2" presStyleLbl="node2" presStyleIdx="0" presStyleCnt="3"/>
      <dgm:spPr/>
    </dgm:pt>
    <dgm:pt modelId="{4F451B9F-7B98-4D26-B6BD-13C1D66A486B}" type="pres">
      <dgm:prSet presAssocID="{156780D0-98FE-4B03-B70B-F177FCE1E257}" presName="text2" presStyleLbl="fgAcc2" presStyleIdx="0" presStyleCnt="3">
        <dgm:presLayoutVars>
          <dgm:chPref val="3"/>
        </dgm:presLayoutVars>
      </dgm:prSet>
      <dgm:spPr/>
    </dgm:pt>
    <dgm:pt modelId="{168F3659-1ED7-41B9-965D-A23998565964}" type="pres">
      <dgm:prSet presAssocID="{156780D0-98FE-4B03-B70B-F177FCE1E257}" presName="hierChild3" presStyleCnt="0"/>
      <dgm:spPr/>
    </dgm:pt>
    <dgm:pt modelId="{2ADA1F34-8D46-440C-AEDA-6CEF3CB26CC6}" type="pres">
      <dgm:prSet presAssocID="{988CDF5C-6BCB-4D25-9DEF-CA3869D0137D}" presName="Name10" presStyleLbl="parChTrans1D2" presStyleIdx="1" presStyleCnt="3"/>
      <dgm:spPr/>
    </dgm:pt>
    <dgm:pt modelId="{DE9E60F4-32BA-421D-B2F0-E65D94B63813}" type="pres">
      <dgm:prSet presAssocID="{6C5AD54C-0FA2-4F87-AD1F-8DDD5355CFD3}" presName="hierRoot2" presStyleCnt="0"/>
      <dgm:spPr/>
    </dgm:pt>
    <dgm:pt modelId="{6A58F153-CCE1-45E5-8634-E809947E7523}" type="pres">
      <dgm:prSet presAssocID="{6C5AD54C-0FA2-4F87-AD1F-8DDD5355CFD3}" presName="composite2" presStyleCnt="0"/>
      <dgm:spPr/>
    </dgm:pt>
    <dgm:pt modelId="{FD7F1CC6-6C74-425F-81F2-DFDA4B528792}" type="pres">
      <dgm:prSet presAssocID="{6C5AD54C-0FA2-4F87-AD1F-8DDD5355CFD3}" presName="background2" presStyleLbl="node2" presStyleIdx="1" presStyleCnt="3"/>
      <dgm:spPr/>
    </dgm:pt>
    <dgm:pt modelId="{C69A1D52-6663-45A1-8655-8F7E34693F7D}" type="pres">
      <dgm:prSet presAssocID="{6C5AD54C-0FA2-4F87-AD1F-8DDD5355CFD3}" presName="text2" presStyleLbl="fgAcc2" presStyleIdx="1" presStyleCnt="3">
        <dgm:presLayoutVars>
          <dgm:chPref val="3"/>
        </dgm:presLayoutVars>
      </dgm:prSet>
      <dgm:spPr/>
    </dgm:pt>
    <dgm:pt modelId="{88B8D843-52FC-42CD-B405-3FF74778FA9D}" type="pres">
      <dgm:prSet presAssocID="{6C5AD54C-0FA2-4F87-AD1F-8DDD5355CFD3}" presName="hierChild3" presStyleCnt="0"/>
      <dgm:spPr/>
    </dgm:pt>
    <dgm:pt modelId="{8460CE60-1405-4C74-96A5-0791C38844E0}" type="pres">
      <dgm:prSet presAssocID="{0A7D6CF7-7146-4DFE-B65C-6362B2E08462}" presName="Name10" presStyleLbl="parChTrans1D2" presStyleIdx="2" presStyleCnt="3"/>
      <dgm:spPr/>
    </dgm:pt>
    <dgm:pt modelId="{8755E365-C6C9-481D-AD97-A0CBF7FDB3D1}" type="pres">
      <dgm:prSet presAssocID="{F51B82B6-D26D-40B1-B7D9-91AEE9495D9C}" presName="hierRoot2" presStyleCnt="0"/>
      <dgm:spPr/>
    </dgm:pt>
    <dgm:pt modelId="{104F220F-4EA5-45C6-8C1E-CA0C35E056EF}" type="pres">
      <dgm:prSet presAssocID="{F51B82B6-D26D-40B1-B7D9-91AEE9495D9C}" presName="composite2" presStyleCnt="0"/>
      <dgm:spPr/>
    </dgm:pt>
    <dgm:pt modelId="{45316B95-29A0-487E-ABD7-1295E8E9574C}" type="pres">
      <dgm:prSet presAssocID="{F51B82B6-D26D-40B1-B7D9-91AEE9495D9C}" presName="background2" presStyleLbl="node2" presStyleIdx="2" presStyleCnt="3"/>
      <dgm:spPr/>
    </dgm:pt>
    <dgm:pt modelId="{4C619E01-93C6-45F3-ABF8-F26B343CE9BF}" type="pres">
      <dgm:prSet presAssocID="{F51B82B6-D26D-40B1-B7D9-91AEE9495D9C}" presName="text2" presStyleLbl="fgAcc2" presStyleIdx="2" presStyleCnt="3">
        <dgm:presLayoutVars>
          <dgm:chPref val="3"/>
        </dgm:presLayoutVars>
      </dgm:prSet>
      <dgm:spPr/>
    </dgm:pt>
    <dgm:pt modelId="{8B8D7E2B-29FF-40E7-ABAC-A3C59D8CDA5E}" type="pres">
      <dgm:prSet presAssocID="{F51B82B6-D26D-40B1-B7D9-91AEE9495D9C}" presName="hierChild3" presStyleCnt="0"/>
      <dgm:spPr/>
    </dgm:pt>
  </dgm:ptLst>
  <dgm:cxnLst>
    <dgm:cxn modelId="{EA9FC065-8181-42C8-9564-97E3764BCF83}" type="presOf" srcId="{0A7D6CF7-7146-4DFE-B65C-6362B2E08462}" destId="{8460CE60-1405-4C74-96A5-0791C38844E0}" srcOrd="0" destOrd="0" presId="urn:microsoft.com/office/officeart/2005/8/layout/hierarchy1"/>
    <dgm:cxn modelId="{6995466B-C076-47DE-88F7-D216279CF677}" srcId="{AFACF31A-5B06-4184-856C-99271293D622}" destId="{F51B82B6-D26D-40B1-B7D9-91AEE9495D9C}" srcOrd="2" destOrd="0" parTransId="{0A7D6CF7-7146-4DFE-B65C-6362B2E08462}" sibTransId="{A9F0D5C0-802B-42F9-B2EB-4847F6785F60}"/>
    <dgm:cxn modelId="{DD53347C-F839-4356-9FD5-B5494DEE437F}" srcId="{5EBE20CE-6F69-4542-97FA-3A7B49616BC0}" destId="{AFACF31A-5B06-4184-856C-99271293D622}" srcOrd="0" destOrd="0" parTransId="{1D9CE054-6960-49D2-B25C-3ECEE839AB28}" sibTransId="{6D3AA3DC-778A-4D21-BB74-0FF0E47AEAC3}"/>
    <dgm:cxn modelId="{00472993-617B-42FA-928D-71AFBDF69A1A}" type="presOf" srcId="{156780D0-98FE-4B03-B70B-F177FCE1E257}" destId="{4F451B9F-7B98-4D26-B6BD-13C1D66A486B}" srcOrd="0" destOrd="0" presId="urn:microsoft.com/office/officeart/2005/8/layout/hierarchy1"/>
    <dgm:cxn modelId="{EAA5C79C-B65D-49CF-A37F-DF279E80A4F8}" type="presOf" srcId="{7C8F80ED-EC2F-4BDA-BEDF-33A1CF9EC3AE}" destId="{35952374-A603-4077-BF26-16D6155A5EE9}" srcOrd="0" destOrd="0" presId="urn:microsoft.com/office/officeart/2005/8/layout/hierarchy1"/>
    <dgm:cxn modelId="{AC0EE29F-3AD9-478B-BD29-6E8134B20583}" type="presOf" srcId="{988CDF5C-6BCB-4D25-9DEF-CA3869D0137D}" destId="{2ADA1F34-8D46-440C-AEDA-6CEF3CB26CC6}" srcOrd="0" destOrd="0" presId="urn:microsoft.com/office/officeart/2005/8/layout/hierarchy1"/>
    <dgm:cxn modelId="{7815B1B1-A79F-4A64-9DE0-FBB25D35D235}" type="presOf" srcId="{AFACF31A-5B06-4184-856C-99271293D622}" destId="{538C1F25-CFED-491A-AD67-9A3B7E48702F}" srcOrd="0" destOrd="0" presId="urn:microsoft.com/office/officeart/2005/8/layout/hierarchy1"/>
    <dgm:cxn modelId="{0E1FCEE3-7D74-40E3-B0E9-EAA87F75B402}" type="presOf" srcId="{5EBE20CE-6F69-4542-97FA-3A7B49616BC0}" destId="{57618BDA-54A8-4CCF-9F8E-87BD24D0CEBF}" srcOrd="0" destOrd="0" presId="urn:microsoft.com/office/officeart/2005/8/layout/hierarchy1"/>
    <dgm:cxn modelId="{72135AE5-6308-4610-9318-B6E8DCB66A27}" type="presOf" srcId="{6C5AD54C-0FA2-4F87-AD1F-8DDD5355CFD3}" destId="{C69A1D52-6663-45A1-8655-8F7E34693F7D}" srcOrd="0" destOrd="0" presId="urn:microsoft.com/office/officeart/2005/8/layout/hierarchy1"/>
    <dgm:cxn modelId="{966106EA-31AC-4526-A840-ADC3431E95CF}" type="presOf" srcId="{F51B82B6-D26D-40B1-B7D9-91AEE9495D9C}" destId="{4C619E01-93C6-45F3-ABF8-F26B343CE9BF}" srcOrd="0" destOrd="0" presId="urn:microsoft.com/office/officeart/2005/8/layout/hierarchy1"/>
    <dgm:cxn modelId="{53DE1FF6-B2E8-4184-8217-06F30D855395}" srcId="{AFACF31A-5B06-4184-856C-99271293D622}" destId="{6C5AD54C-0FA2-4F87-AD1F-8DDD5355CFD3}" srcOrd="1" destOrd="0" parTransId="{988CDF5C-6BCB-4D25-9DEF-CA3869D0137D}" sibTransId="{B258780B-BEBB-48A5-B4B3-FFE2F38DA85E}"/>
    <dgm:cxn modelId="{2923ACFF-52B6-4AF8-93FA-28AE8A6661C5}" srcId="{AFACF31A-5B06-4184-856C-99271293D622}" destId="{156780D0-98FE-4B03-B70B-F177FCE1E257}" srcOrd="0" destOrd="0" parTransId="{7C8F80ED-EC2F-4BDA-BEDF-33A1CF9EC3AE}" sibTransId="{32E43AED-2724-466C-96BF-FD4F7ADED7FD}"/>
    <dgm:cxn modelId="{1F67BBFC-D6F1-4A20-9373-8A9F2B3BDF53}" type="presParOf" srcId="{57618BDA-54A8-4CCF-9F8E-87BD24D0CEBF}" destId="{F8D1275C-742A-4DFD-9F93-0EA99AF2A616}" srcOrd="0" destOrd="0" presId="urn:microsoft.com/office/officeart/2005/8/layout/hierarchy1"/>
    <dgm:cxn modelId="{4711F449-C037-498E-9C9B-F287BAD4FEC4}" type="presParOf" srcId="{F8D1275C-742A-4DFD-9F93-0EA99AF2A616}" destId="{E2CB3210-6875-4204-BBB4-5D33BFBE03DA}" srcOrd="0" destOrd="0" presId="urn:microsoft.com/office/officeart/2005/8/layout/hierarchy1"/>
    <dgm:cxn modelId="{4EA6FB99-8FB5-4807-B734-E310C4BEC535}" type="presParOf" srcId="{E2CB3210-6875-4204-BBB4-5D33BFBE03DA}" destId="{0894E3B7-FCE2-4AC3-8C61-A1705DD9C4CF}" srcOrd="0" destOrd="0" presId="urn:microsoft.com/office/officeart/2005/8/layout/hierarchy1"/>
    <dgm:cxn modelId="{5FEF2B75-1D36-4C9D-A6DF-BE0F322AA6AE}" type="presParOf" srcId="{E2CB3210-6875-4204-BBB4-5D33BFBE03DA}" destId="{538C1F25-CFED-491A-AD67-9A3B7E48702F}" srcOrd="1" destOrd="0" presId="urn:microsoft.com/office/officeart/2005/8/layout/hierarchy1"/>
    <dgm:cxn modelId="{42288B0E-8205-43C0-8985-D5B36CDD15CB}" type="presParOf" srcId="{F8D1275C-742A-4DFD-9F93-0EA99AF2A616}" destId="{B2F6C8B0-6ABF-44EC-8E89-3984E546784E}" srcOrd="1" destOrd="0" presId="urn:microsoft.com/office/officeart/2005/8/layout/hierarchy1"/>
    <dgm:cxn modelId="{D45C3A95-26E6-4777-A0E7-386387DF61C0}" type="presParOf" srcId="{B2F6C8B0-6ABF-44EC-8E89-3984E546784E}" destId="{35952374-A603-4077-BF26-16D6155A5EE9}" srcOrd="0" destOrd="0" presId="urn:microsoft.com/office/officeart/2005/8/layout/hierarchy1"/>
    <dgm:cxn modelId="{1E20C78E-C875-4792-A64A-90113570CEB5}" type="presParOf" srcId="{B2F6C8B0-6ABF-44EC-8E89-3984E546784E}" destId="{542A94F1-24AD-44CD-B079-065922D4A12B}" srcOrd="1" destOrd="0" presId="urn:microsoft.com/office/officeart/2005/8/layout/hierarchy1"/>
    <dgm:cxn modelId="{D543BF2F-5490-4CF6-B51D-AD2F350E102D}" type="presParOf" srcId="{542A94F1-24AD-44CD-B079-065922D4A12B}" destId="{1A8ECD91-49EB-4F00-978E-7D349F1CA21E}" srcOrd="0" destOrd="0" presId="urn:microsoft.com/office/officeart/2005/8/layout/hierarchy1"/>
    <dgm:cxn modelId="{9F26E962-A7A7-4BC8-84B1-FF133BC5F638}" type="presParOf" srcId="{1A8ECD91-49EB-4F00-978E-7D349F1CA21E}" destId="{F3BC408D-CC29-43D3-BE26-B9F94FCEE85E}" srcOrd="0" destOrd="0" presId="urn:microsoft.com/office/officeart/2005/8/layout/hierarchy1"/>
    <dgm:cxn modelId="{7D66CC70-F3D7-4744-9C87-1316E2DF46A5}" type="presParOf" srcId="{1A8ECD91-49EB-4F00-978E-7D349F1CA21E}" destId="{4F451B9F-7B98-4D26-B6BD-13C1D66A486B}" srcOrd="1" destOrd="0" presId="urn:microsoft.com/office/officeart/2005/8/layout/hierarchy1"/>
    <dgm:cxn modelId="{0319A7B9-A1D2-4184-9A30-6D3215FB54BD}" type="presParOf" srcId="{542A94F1-24AD-44CD-B079-065922D4A12B}" destId="{168F3659-1ED7-41B9-965D-A23998565964}" srcOrd="1" destOrd="0" presId="urn:microsoft.com/office/officeart/2005/8/layout/hierarchy1"/>
    <dgm:cxn modelId="{96B83C7D-C19A-4745-B299-FA8DA53718DE}" type="presParOf" srcId="{B2F6C8B0-6ABF-44EC-8E89-3984E546784E}" destId="{2ADA1F34-8D46-440C-AEDA-6CEF3CB26CC6}" srcOrd="2" destOrd="0" presId="urn:microsoft.com/office/officeart/2005/8/layout/hierarchy1"/>
    <dgm:cxn modelId="{31D0C64B-B915-4523-8714-AAF09DEF262A}" type="presParOf" srcId="{B2F6C8B0-6ABF-44EC-8E89-3984E546784E}" destId="{DE9E60F4-32BA-421D-B2F0-E65D94B63813}" srcOrd="3" destOrd="0" presId="urn:microsoft.com/office/officeart/2005/8/layout/hierarchy1"/>
    <dgm:cxn modelId="{1A2B423A-A9F5-464C-9DCB-92BA2935D698}" type="presParOf" srcId="{DE9E60F4-32BA-421D-B2F0-E65D94B63813}" destId="{6A58F153-CCE1-45E5-8634-E809947E7523}" srcOrd="0" destOrd="0" presId="urn:microsoft.com/office/officeart/2005/8/layout/hierarchy1"/>
    <dgm:cxn modelId="{AC2842C1-A5CC-479F-8520-30AD8B0E27CC}" type="presParOf" srcId="{6A58F153-CCE1-45E5-8634-E809947E7523}" destId="{FD7F1CC6-6C74-425F-81F2-DFDA4B528792}" srcOrd="0" destOrd="0" presId="urn:microsoft.com/office/officeart/2005/8/layout/hierarchy1"/>
    <dgm:cxn modelId="{53418D16-5521-4370-A781-978E7ED4522E}" type="presParOf" srcId="{6A58F153-CCE1-45E5-8634-E809947E7523}" destId="{C69A1D52-6663-45A1-8655-8F7E34693F7D}" srcOrd="1" destOrd="0" presId="urn:microsoft.com/office/officeart/2005/8/layout/hierarchy1"/>
    <dgm:cxn modelId="{D200D056-4670-4C6E-B2B6-A923E933BA24}" type="presParOf" srcId="{DE9E60F4-32BA-421D-B2F0-E65D94B63813}" destId="{88B8D843-52FC-42CD-B405-3FF74778FA9D}" srcOrd="1" destOrd="0" presId="urn:microsoft.com/office/officeart/2005/8/layout/hierarchy1"/>
    <dgm:cxn modelId="{56D0EFD5-9B50-4778-93E0-2FFF10DF941A}" type="presParOf" srcId="{B2F6C8B0-6ABF-44EC-8E89-3984E546784E}" destId="{8460CE60-1405-4C74-96A5-0791C38844E0}" srcOrd="4" destOrd="0" presId="urn:microsoft.com/office/officeart/2005/8/layout/hierarchy1"/>
    <dgm:cxn modelId="{480EAA10-B531-4D5D-9383-FF1DBBFC5435}" type="presParOf" srcId="{B2F6C8B0-6ABF-44EC-8E89-3984E546784E}" destId="{8755E365-C6C9-481D-AD97-A0CBF7FDB3D1}" srcOrd="5" destOrd="0" presId="urn:microsoft.com/office/officeart/2005/8/layout/hierarchy1"/>
    <dgm:cxn modelId="{CEFFD3A7-9470-425A-B3AE-C9883FB182D8}" type="presParOf" srcId="{8755E365-C6C9-481D-AD97-A0CBF7FDB3D1}" destId="{104F220F-4EA5-45C6-8C1E-CA0C35E056EF}" srcOrd="0" destOrd="0" presId="urn:microsoft.com/office/officeart/2005/8/layout/hierarchy1"/>
    <dgm:cxn modelId="{FA905D7A-4136-4D37-981C-BDB367E21306}" type="presParOf" srcId="{104F220F-4EA5-45C6-8C1E-CA0C35E056EF}" destId="{45316B95-29A0-487E-ABD7-1295E8E9574C}" srcOrd="0" destOrd="0" presId="urn:microsoft.com/office/officeart/2005/8/layout/hierarchy1"/>
    <dgm:cxn modelId="{9F1DBE98-77E8-47F0-BF21-918974F729CD}" type="presParOf" srcId="{104F220F-4EA5-45C6-8C1E-CA0C35E056EF}" destId="{4C619E01-93C6-45F3-ABF8-F26B343CE9BF}" srcOrd="1" destOrd="0" presId="urn:microsoft.com/office/officeart/2005/8/layout/hierarchy1"/>
    <dgm:cxn modelId="{82E09DF9-4EDF-4A6E-BE33-DD35B209F651}" type="presParOf" srcId="{8755E365-C6C9-481D-AD97-A0CBF7FDB3D1}" destId="{8B8D7E2B-29FF-40E7-ABAC-A3C59D8CDA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8CE58B-13F8-4BF2-B8B1-05BFAEEB910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16752C-4ADD-4B49-A9DE-25B47B7BBAB4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8C2C0EA6-03B5-4A9B-B432-26081CBE184C}" type="parTrans" cxnId="{D12A0FFA-9F69-46E4-A7E3-E74E46124B85}">
      <dgm:prSet/>
      <dgm:spPr/>
      <dgm:t>
        <a:bodyPr/>
        <a:lstStyle/>
        <a:p>
          <a:endParaRPr lang="en-US"/>
        </a:p>
      </dgm:t>
    </dgm:pt>
    <dgm:pt modelId="{FFE837DB-A6FF-4C02-9706-90FF6E38AC19}" type="sibTrans" cxnId="{D12A0FFA-9F69-46E4-A7E3-E74E46124B85}">
      <dgm:prSet/>
      <dgm:spPr/>
      <dgm:t>
        <a:bodyPr/>
        <a:lstStyle/>
        <a:p>
          <a:endParaRPr lang="en-US"/>
        </a:p>
      </dgm:t>
    </dgm:pt>
    <dgm:pt modelId="{57182560-10FB-434B-85D1-D5BDB92414E9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EEAA0E90-7212-42A1-9CDF-E55B1FE8C719}" type="parTrans" cxnId="{A3A8AB6E-74F8-427B-A698-000741816932}">
      <dgm:prSet/>
      <dgm:spPr/>
      <dgm:t>
        <a:bodyPr/>
        <a:lstStyle/>
        <a:p>
          <a:endParaRPr lang="en-US"/>
        </a:p>
      </dgm:t>
    </dgm:pt>
    <dgm:pt modelId="{E6B4A497-F107-44D1-A003-C2A2D4836A27}" type="sibTrans" cxnId="{A3A8AB6E-74F8-427B-A698-000741816932}">
      <dgm:prSet/>
      <dgm:spPr/>
      <dgm:t>
        <a:bodyPr/>
        <a:lstStyle/>
        <a:p>
          <a:endParaRPr lang="en-US"/>
        </a:p>
      </dgm:t>
    </dgm:pt>
    <dgm:pt modelId="{61E8BECE-1F4B-4128-BA89-81F74ACE952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A1F80916-E713-4E17-A22D-B4CEB72E11A6}" type="parTrans" cxnId="{B5EA2CCF-C795-4B7D-8A19-9E5E5CE72472}">
      <dgm:prSet/>
      <dgm:spPr/>
      <dgm:t>
        <a:bodyPr/>
        <a:lstStyle/>
        <a:p>
          <a:endParaRPr lang="en-US"/>
        </a:p>
      </dgm:t>
    </dgm:pt>
    <dgm:pt modelId="{B97AC36D-ECD0-4BFD-8558-0CB82B05E604}" type="sibTrans" cxnId="{B5EA2CCF-C795-4B7D-8A19-9E5E5CE72472}">
      <dgm:prSet/>
      <dgm:spPr/>
      <dgm:t>
        <a:bodyPr/>
        <a:lstStyle/>
        <a:p>
          <a:endParaRPr lang="en-US"/>
        </a:p>
      </dgm:t>
    </dgm:pt>
    <dgm:pt modelId="{0820AC7A-CCFB-48D4-BFC3-6790E4B94272}" type="pres">
      <dgm:prSet presAssocID="{CC8CE58B-13F8-4BF2-B8B1-05BFAEEB9102}" presName="rootnode" presStyleCnt="0">
        <dgm:presLayoutVars>
          <dgm:chMax/>
          <dgm:chPref/>
          <dgm:dir/>
          <dgm:animLvl val="lvl"/>
        </dgm:presLayoutVars>
      </dgm:prSet>
      <dgm:spPr/>
    </dgm:pt>
    <dgm:pt modelId="{EDF98DCE-16CC-4B3C-9BA6-26E71B73A4B4}" type="pres">
      <dgm:prSet presAssocID="{0D16752C-4ADD-4B49-A9DE-25B47B7BBAB4}" presName="composite" presStyleCnt="0"/>
      <dgm:spPr/>
    </dgm:pt>
    <dgm:pt modelId="{70DEE0E5-BB9C-4593-A681-6C755A7C6F10}" type="pres">
      <dgm:prSet presAssocID="{0D16752C-4ADD-4B49-A9DE-25B47B7BBAB4}" presName="bentUpArrow1" presStyleLbl="alignImgPlace1" presStyleIdx="0" presStyleCnt="2" custScaleX="222491" custLinFactNeighborX="-73462" custLinFactNeighborY="6622"/>
      <dgm:spPr/>
    </dgm:pt>
    <dgm:pt modelId="{55027A7A-9A68-4ED2-A58A-1C3282D493D6}" type="pres">
      <dgm:prSet presAssocID="{0D16752C-4ADD-4B49-A9DE-25B47B7BBAB4}" presName="ParentText" presStyleLbl="node1" presStyleIdx="0" presStyleCnt="3" custLinFactX="-16529" custLinFactNeighborX="-100000" custLinFactNeighborY="-2761">
        <dgm:presLayoutVars>
          <dgm:chMax val="1"/>
          <dgm:chPref val="1"/>
          <dgm:bulletEnabled val="1"/>
        </dgm:presLayoutVars>
      </dgm:prSet>
      <dgm:spPr/>
    </dgm:pt>
    <dgm:pt modelId="{2FFB8BC7-5BA8-4476-AD04-0D33A53EBDCF}" type="pres">
      <dgm:prSet presAssocID="{0D16752C-4ADD-4B49-A9DE-25B47B7BBAB4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AF4F2CB-7D3C-42F9-AF50-4A74D83B8705}" type="pres">
      <dgm:prSet presAssocID="{FFE837DB-A6FF-4C02-9706-90FF6E38AC19}" presName="sibTrans" presStyleCnt="0"/>
      <dgm:spPr/>
    </dgm:pt>
    <dgm:pt modelId="{18CFE2D5-6EA9-4926-9A46-F17EB6D91710}" type="pres">
      <dgm:prSet presAssocID="{57182560-10FB-434B-85D1-D5BDB92414E9}" presName="composite" presStyleCnt="0"/>
      <dgm:spPr/>
    </dgm:pt>
    <dgm:pt modelId="{28DC1B07-ED5E-405B-BA63-97F0C524C18D}" type="pres">
      <dgm:prSet presAssocID="{57182560-10FB-434B-85D1-D5BDB92414E9}" presName="bentUpArrow1" presStyleLbl="alignImgPlace1" presStyleIdx="1" presStyleCnt="2" custScaleX="223028" custLinFactNeighborX="62690" custLinFactNeighborY="9839"/>
      <dgm:spPr/>
    </dgm:pt>
    <dgm:pt modelId="{0DA029E8-16B3-46DB-9267-DC7572C29FFD}" type="pres">
      <dgm:prSet presAssocID="{57182560-10FB-434B-85D1-D5BDB92414E9}" presName="ParentText" presStyleLbl="node1" presStyleIdx="1" presStyleCnt="3" custLinFactNeighborX="-24307" custLinFactNeighborY="1739">
        <dgm:presLayoutVars>
          <dgm:chMax val="1"/>
          <dgm:chPref val="1"/>
          <dgm:bulletEnabled val="1"/>
        </dgm:presLayoutVars>
      </dgm:prSet>
      <dgm:spPr/>
    </dgm:pt>
    <dgm:pt modelId="{03967752-6A42-4168-9ADA-D7B352EA5504}" type="pres">
      <dgm:prSet presAssocID="{57182560-10FB-434B-85D1-D5BDB92414E9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73B3601-CB3D-411F-9E0D-99E531E4E6CE}" type="pres">
      <dgm:prSet presAssocID="{E6B4A497-F107-44D1-A003-C2A2D4836A27}" presName="sibTrans" presStyleCnt="0"/>
      <dgm:spPr/>
    </dgm:pt>
    <dgm:pt modelId="{FFA1E737-D92A-4A80-883B-94EB348B95BC}" type="pres">
      <dgm:prSet presAssocID="{61E8BECE-1F4B-4128-BA89-81F74ACE9521}" presName="composite" presStyleCnt="0"/>
      <dgm:spPr/>
    </dgm:pt>
    <dgm:pt modelId="{FC89E217-92EE-4EA8-9EC6-CC06FB12BD42}" type="pres">
      <dgm:prSet presAssocID="{61E8BECE-1F4B-4128-BA89-81F74ACE9521}" presName="ParentText" presStyleLbl="node1" presStyleIdx="2" presStyleCnt="3" custLinFactX="3016" custLinFactNeighborX="100000" custLinFactNeighborY="2048">
        <dgm:presLayoutVars>
          <dgm:chMax val="1"/>
          <dgm:chPref val="1"/>
          <dgm:bulletEnabled val="1"/>
        </dgm:presLayoutVars>
      </dgm:prSet>
      <dgm:spPr/>
    </dgm:pt>
  </dgm:ptLst>
  <dgm:cxnLst>
    <dgm:cxn modelId="{BE63D404-ACF5-42D4-8051-38BED20CDA56}" type="presOf" srcId="{61E8BECE-1F4B-4128-BA89-81F74ACE9521}" destId="{FC89E217-92EE-4EA8-9EC6-CC06FB12BD42}" srcOrd="0" destOrd="0" presId="urn:microsoft.com/office/officeart/2005/8/layout/StepDownProcess"/>
    <dgm:cxn modelId="{A3A8AB6E-74F8-427B-A698-000741816932}" srcId="{CC8CE58B-13F8-4BF2-B8B1-05BFAEEB9102}" destId="{57182560-10FB-434B-85D1-D5BDB92414E9}" srcOrd="1" destOrd="0" parTransId="{EEAA0E90-7212-42A1-9CDF-E55B1FE8C719}" sibTransId="{E6B4A497-F107-44D1-A003-C2A2D4836A27}"/>
    <dgm:cxn modelId="{0C6DDEBB-6E08-45FD-8BAC-396B49966098}" type="presOf" srcId="{0D16752C-4ADD-4B49-A9DE-25B47B7BBAB4}" destId="{55027A7A-9A68-4ED2-A58A-1C3282D493D6}" srcOrd="0" destOrd="0" presId="urn:microsoft.com/office/officeart/2005/8/layout/StepDownProcess"/>
    <dgm:cxn modelId="{DE12CABD-52F4-4784-96C0-A658E95C7D2A}" type="presOf" srcId="{CC8CE58B-13F8-4BF2-B8B1-05BFAEEB9102}" destId="{0820AC7A-CCFB-48D4-BFC3-6790E4B94272}" srcOrd="0" destOrd="0" presId="urn:microsoft.com/office/officeart/2005/8/layout/StepDownProcess"/>
    <dgm:cxn modelId="{B5EA2CCF-C795-4B7D-8A19-9E5E5CE72472}" srcId="{CC8CE58B-13F8-4BF2-B8B1-05BFAEEB9102}" destId="{61E8BECE-1F4B-4128-BA89-81F74ACE9521}" srcOrd="2" destOrd="0" parTransId="{A1F80916-E713-4E17-A22D-B4CEB72E11A6}" sibTransId="{B97AC36D-ECD0-4BFD-8558-0CB82B05E604}"/>
    <dgm:cxn modelId="{A29A5CF8-6767-4B9B-B135-BB4D3540AEEE}" type="presOf" srcId="{57182560-10FB-434B-85D1-D5BDB92414E9}" destId="{0DA029E8-16B3-46DB-9267-DC7572C29FFD}" srcOrd="0" destOrd="0" presId="urn:microsoft.com/office/officeart/2005/8/layout/StepDownProcess"/>
    <dgm:cxn modelId="{D12A0FFA-9F69-46E4-A7E3-E74E46124B85}" srcId="{CC8CE58B-13F8-4BF2-B8B1-05BFAEEB9102}" destId="{0D16752C-4ADD-4B49-A9DE-25B47B7BBAB4}" srcOrd="0" destOrd="0" parTransId="{8C2C0EA6-03B5-4A9B-B432-26081CBE184C}" sibTransId="{FFE837DB-A6FF-4C02-9706-90FF6E38AC19}"/>
    <dgm:cxn modelId="{55916B27-FE89-42D8-9BFE-120876750FE7}" type="presParOf" srcId="{0820AC7A-CCFB-48D4-BFC3-6790E4B94272}" destId="{EDF98DCE-16CC-4B3C-9BA6-26E71B73A4B4}" srcOrd="0" destOrd="0" presId="urn:microsoft.com/office/officeart/2005/8/layout/StepDownProcess"/>
    <dgm:cxn modelId="{3DD12268-5021-42E1-BA99-7A23221C5AFA}" type="presParOf" srcId="{EDF98DCE-16CC-4B3C-9BA6-26E71B73A4B4}" destId="{70DEE0E5-BB9C-4593-A681-6C755A7C6F10}" srcOrd="0" destOrd="0" presId="urn:microsoft.com/office/officeart/2005/8/layout/StepDownProcess"/>
    <dgm:cxn modelId="{CB440145-9B31-4D2E-84EE-C3EA5C8186F6}" type="presParOf" srcId="{EDF98DCE-16CC-4B3C-9BA6-26E71B73A4B4}" destId="{55027A7A-9A68-4ED2-A58A-1C3282D493D6}" srcOrd="1" destOrd="0" presId="urn:microsoft.com/office/officeart/2005/8/layout/StepDownProcess"/>
    <dgm:cxn modelId="{B09870FF-B443-4C29-B3B4-2FFAF87B736A}" type="presParOf" srcId="{EDF98DCE-16CC-4B3C-9BA6-26E71B73A4B4}" destId="{2FFB8BC7-5BA8-4476-AD04-0D33A53EBDCF}" srcOrd="2" destOrd="0" presId="urn:microsoft.com/office/officeart/2005/8/layout/StepDownProcess"/>
    <dgm:cxn modelId="{43293B4B-D7E2-47E0-AAF3-DE1CB77D7A0F}" type="presParOf" srcId="{0820AC7A-CCFB-48D4-BFC3-6790E4B94272}" destId="{BAF4F2CB-7D3C-42F9-AF50-4A74D83B8705}" srcOrd="1" destOrd="0" presId="urn:microsoft.com/office/officeart/2005/8/layout/StepDownProcess"/>
    <dgm:cxn modelId="{3D7D1F41-8F86-4A85-9452-7295412D5788}" type="presParOf" srcId="{0820AC7A-CCFB-48D4-BFC3-6790E4B94272}" destId="{18CFE2D5-6EA9-4926-9A46-F17EB6D91710}" srcOrd="2" destOrd="0" presId="urn:microsoft.com/office/officeart/2005/8/layout/StepDownProcess"/>
    <dgm:cxn modelId="{C14E7F57-BFE5-4931-893B-6ACF4665E76D}" type="presParOf" srcId="{18CFE2D5-6EA9-4926-9A46-F17EB6D91710}" destId="{28DC1B07-ED5E-405B-BA63-97F0C524C18D}" srcOrd="0" destOrd="0" presId="urn:microsoft.com/office/officeart/2005/8/layout/StepDownProcess"/>
    <dgm:cxn modelId="{D134B014-6288-4CAC-8157-B00515B1C06B}" type="presParOf" srcId="{18CFE2D5-6EA9-4926-9A46-F17EB6D91710}" destId="{0DA029E8-16B3-46DB-9267-DC7572C29FFD}" srcOrd="1" destOrd="0" presId="urn:microsoft.com/office/officeart/2005/8/layout/StepDownProcess"/>
    <dgm:cxn modelId="{E1D96156-BAAA-473E-9A17-B2CBBB932051}" type="presParOf" srcId="{18CFE2D5-6EA9-4926-9A46-F17EB6D91710}" destId="{03967752-6A42-4168-9ADA-D7B352EA5504}" srcOrd="2" destOrd="0" presId="urn:microsoft.com/office/officeart/2005/8/layout/StepDownProcess"/>
    <dgm:cxn modelId="{F6453D91-56A3-4C46-967A-53F8BD9D6561}" type="presParOf" srcId="{0820AC7A-CCFB-48D4-BFC3-6790E4B94272}" destId="{C73B3601-CB3D-411F-9E0D-99E531E4E6CE}" srcOrd="3" destOrd="0" presId="urn:microsoft.com/office/officeart/2005/8/layout/StepDownProcess"/>
    <dgm:cxn modelId="{EAA9FF5F-5EF9-40D5-9820-1FFAA079DA30}" type="presParOf" srcId="{0820AC7A-CCFB-48D4-BFC3-6790E4B94272}" destId="{FFA1E737-D92A-4A80-883B-94EB348B95BC}" srcOrd="4" destOrd="0" presId="urn:microsoft.com/office/officeart/2005/8/layout/StepDownProcess"/>
    <dgm:cxn modelId="{43AF5065-7E93-4C49-A8BB-D57E059CB296}" type="presParOf" srcId="{FFA1E737-D92A-4A80-883B-94EB348B95BC}" destId="{FC89E217-92EE-4EA8-9EC6-CC06FB12BD4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EA40A4-CEFE-45B4-8E8B-7A5D8601EA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D2F9B4-45CF-455D-BE23-00D77D619AE2}">
      <dgm:prSet phldrT="[Text]"/>
      <dgm:spPr/>
      <dgm:t>
        <a:bodyPr/>
        <a:lstStyle/>
        <a:p>
          <a:r>
            <a:rPr lang="en-US" dirty="0"/>
            <a:t>Define Requirements</a:t>
          </a:r>
        </a:p>
      </dgm:t>
    </dgm:pt>
    <dgm:pt modelId="{D26D7833-2AB9-4A8F-9CDB-7715992FEDC4}" type="parTrans" cxnId="{81B41A99-AB49-4B2C-AA9C-091688CCB59E}">
      <dgm:prSet/>
      <dgm:spPr/>
      <dgm:t>
        <a:bodyPr/>
        <a:lstStyle/>
        <a:p>
          <a:endParaRPr lang="en-US"/>
        </a:p>
      </dgm:t>
    </dgm:pt>
    <dgm:pt modelId="{BA0E39DA-080D-4974-A1DE-EE8A8974C35D}" type="sibTrans" cxnId="{81B41A99-AB49-4B2C-AA9C-091688CCB59E}">
      <dgm:prSet/>
      <dgm:spPr/>
      <dgm:t>
        <a:bodyPr/>
        <a:lstStyle/>
        <a:p>
          <a:endParaRPr lang="en-US"/>
        </a:p>
      </dgm:t>
    </dgm:pt>
    <dgm:pt modelId="{83692269-8912-4875-9620-9349D20300EB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E7E94FC3-9C00-4F0B-8CE2-428025974F82}" type="parTrans" cxnId="{75696134-CBA3-47C7-B5E0-5D733EAC2E2D}">
      <dgm:prSet/>
      <dgm:spPr/>
      <dgm:t>
        <a:bodyPr/>
        <a:lstStyle/>
        <a:p>
          <a:endParaRPr lang="en-US"/>
        </a:p>
      </dgm:t>
    </dgm:pt>
    <dgm:pt modelId="{8F3E7FA8-0122-4A8E-AF6A-C1AEA1843469}" type="sibTrans" cxnId="{75696134-CBA3-47C7-B5E0-5D733EAC2E2D}">
      <dgm:prSet/>
      <dgm:spPr/>
      <dgm:t>
        <a:bodyPr/>
        <a:lstStyle/>
        <a:p>
          <a:endParaRPr lang="en-US"/>
        </a:p>
      </dgm:t>
    </dgm:pt>
    <dgm:pt modelId="{2DD6419A-4E75-4173-854B-A37CC263AD0A}">
      <dgm:prSet phldrT="[Text]"/>
      <dgm:spPr/>
      <dgm:t>
        <a:bodyPr/>
        <a:lstStyle/>
        <a:p>
          <a:r>
            <a:rPr lang="en-US" dirty="0"/>
            <a:t>Maintain</a:t>
          </a:r>
        </a:p>
      </dgm:t>
    </dgm:pt>
    <dgm:pt modelId="{101A6D90-B568-47DB-9ACC-B437A314B463}" type="parTrans" cxnId="{6E452DC8-E858-4CA9-92E4-B9D943F0F103}">
      <dgm:prSet/>
      <dgm:spPr/>
      <dgm:t>
        <a:bodyPr/>
        <a:lstStyle/>
        <a:p>
          <a:endParaRPr lang="en-US"/>
        </a:p>
      </dgm:t>
    </dgm:pt>
    <dgm:pt modelId="{BCC3E6F9-E5A6-42A3-8DC6-FCAF351B75AE}" type="sibTrans" cxnId="{6E452DC8-E858-4CA9-92E4-B9D943F0F103}">
      <dgm:prSet/>
      <dgm:spPr/>
      <dgm:t>
        <a:bodyPr/>
        <a:lstStyle/>
        <a:p>
          <a:endParaRPr lang="en-US"/>
        </a:p>
      </dgm:t>
    </dgm:pt>
    <dgm:pt modelId="{EA60EE6D-B1AF-4DF6-887B-CEC56889A4B9}">
      <dgm:prSet phldrT="[Text]"/>
      <dgm:spPr/>
      <dgm:t>
        <a:bodyPr/>
        <a:lstStyle/>
        <a:p>
          <a:r>
            <a:rPr lang="en-US" dirty="0"/>
            <a:t>Plan/Design</a:t>
          </a:r>
        </a:p>
      </dgm:t>
    </dgm:pt>
    <dgm:pt modelId="{BDDF0CA9-8B85-48AC-A28C-362B8FB70E5C}" type="parTrans" cxnId="{425E8295-1687-4927-8E80-35B4769FABF7}">
      <dgm:prSet/>
      <dgm:spPr/>
      <dgm:t>
        <a:bodyPr/>
        <a:lstStyle/>
        <a:p>
          <a:endParaRPr lang="en-US"/>
        </a:p>
      </dgm:t>
    </dgm:pt>
    <dgm:pt modelId="{FBC86C6C-63B4-446A-8A13-69492264EED2}" type="sibTrans" cxnId="{425E8295-1687-4927-8E80-35B4769FABF7}">
      <dgm:prSet/>
      <dgm:spPr/>
      <dgm:t>
        <a:bodyPr/>
        <a:lstStyle/>
        <a:p>
          <a:endParaRPr lang="en-US"/>
        </a:p>
      </dgm:t>
    </dgm:pt>
    <dgm:pt modelId="{97D4AE16-1EEB-46E4-94D0-EB28641A0DCE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113C93D0-0DC8-4279-AA33-7F27E1814DAC}" type="parTrans" cxnId="{DECA9952-7A66-4BD0-93A9-7E3CAD02746B}">
      <dgm:prSet/>
      <dgm:spPr/>
      <dgm:t>
        <a:bodyPr/>
        <a:lstStyle/>
        <a:p>
          <a:endParaRPr lang="en-US"/>
        </a:p>
      </dgm:t>
    </dgm:pt>
    <dgm:pt modelId="{AB90679F-97C8-41B0-9DCA-09C0C7343D98}" type="sibTrans" cxnId="{DECA9952-7A66-4BD0-93A9-7E3CAD02746B}">
      <dgm:prSet/>
      <dgm:spPr/>
      <dgm:t>
        <a:bodyPr/>
        <a:lstStyle/>
        <a:p>
          <a:endParaRPr lang="en-US"/>
        </a:p>
      </dgm:t>
    </dgm:pt>
    <dgm:pt modelId="{922E74D3-7FA5-4166-8964-6C9C05C19E4A}">
      <dgm:prSet phldrT="[Text]"/>
      <dgm:spPr/>
      <dgm:t>
        <a:bodyPr/>
        <a:lstStyle/>
        <a:p>
          <a:r>
            <a:rPr lang="en-US" dirty="0"/>
            <a:t>Implement/Build</a:t>
          </a:r>
        </a:p>
      </dgm:t>
    </dgm:pt>
    <dgm:pt modelId="{76AAABAC-1878-4C35-9FF5-9B47DDD1AA7D}" type="sibTrans" cxnId="{1EEF7D03-243E-4353-AFBF-3C7F54FA5CFA}">
      <dgm:prSet/>
      <dgm:spPr/>
      <dgm:t>
        <a:bodyPr/>
        <a:lstStyle/>
        <a:p>
          <a:endParaRPr lang="en-US"/>
        </a:p>
      </dgm:t>
    </dgm:pt>
    <dgm:pt modelId="{42BCCF5B-8832-498B-9D3A-0BC3F9E7AE2A}" type="parTrans" cxnId="{1EEF7D03-243E-4353-AFBF-3C7F54FA5CFA}">
      <dgm:prSet/>
      <dgm:spPr/>
      <dgm:t>
        <a:bodyPr/>
        <a:lstStyle/>
        <a:p>
          <a:endParaRPr lang="en-US"/>
        </a:p>
      </dgm:t>
    </dgm:pt>
    <dgm:pt modelId="{C85D69EE-F0EF-4922-862E-EE429B4FBFFE}" type="pres">
      <dgm:prSet presAssocID="{A0EA40A4-CEFE-45B4-8E8B-7A5D8601EA97}" presName="Name0" presStyleCnt="0">
        <dgm:presLayoutVars>
          <dgm:dir/>
          <dgm:animLvl val="lvl"/>
          <dgm:resizeHandles val="exact"/>
        </dgm:presLayoutVars>
      </dgm:prSet>
      <dgm:spPr/>
    </dgm:pt>
    <dgm:pt modelId="{4BBF3592-4091-4446-85F3-B0BF205A3B72}" type="pres">
      <dgm:prSet presAssocID="{E0D2F9B4-45CF-455D-BE23-00D77D619AE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A7098A6-2466-4D13-9195-E645C643A709}" type="pres">
      <dgm:prSet presAssocID="{BA0E39DA-080D-4974-A1DE-EE8A8974C35D}" presName="parTxOnlySpace" presStyleCnt="0"/>
      <dgm:spPr/>
    </dgm:pt>
    <dgm:pt modelId="{3E683614-97E2-4E8D-8F98-FDA0BC834335}" type="pres">
      <dgm:prSet presAssocID="{EA60EE6D-B1AF-4DF6-887B-CEC56889A4B9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5D2CADA-7FB1-40E6-99F7-EC04C0229161}" type="pres">
      <dgm:prSet presAssocID="{FBC86C6C-63B4-446A-8A13-69492264EED2}" presName="parTxOnlySpace" presStyleCnt="0"/>
      <dgm:spPr/>
    </dgm:pt>
    <dgm:pt modelId="{74FDE99F-46BF-4E4C-99E9-31F322B8FF5D}" type="pres">
      <dgm:prSet presAssocID="{922E74D3-7FA5-4166-8964-6C9C05C19E4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1AAAF69-4025-447E-9C0B-B7F06C0DCF00}" type="pres">
      <dgm:prSet presAssocID="{76AAABAC-1878-4C35-9FF5-9B47DDD1AA7D}" presName="parTxOnlySpace" presStyleCnt="0"/>
      <dgm:spPr/>
    </dgm:pt>
    <dgm:pt modelId="{BB105088-1929-4F7D-9584-1BDADD274416}" type="pres">
      <dgm:prSet presAssocID="{97D4AE16-1EEB-46E4-94D0-EB28641A0DC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EC7A8CE-9053-4661-9CDD-AB988C427D81}" type="pres">
      <dgm:prSet presAssocID="{AB90679F-97C8-41B0-9DCA-09C0C7343D98}" presName="parTxOnlySpace" presStyleCnt="0"/>
      <dgm:spPr/>
    </dgm:pt>
    <dgm:pt modelId="{10D803A8-F4E4-43CB-9984-B25254D3D886}" type="pres">
      <dgm:prSet presAssocID="{83692269-8912-4875-9620-9349D20300E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2E938D8-E9FC-4A92-98AB-206162B95EF1}" type="pres">
      <dgm:prSet presAssocID="{8F3E7FA8-0122-4A8E-AF6A-C1AEA1843469}" presName="parTxOnlySpace" presStyleCnt="0"/>
      <dgm:spPr/>
    </dgm:pt>
    <dgm:pt modelId="{4EE7732E-6422-4707-A8F8-494F4F2C527E}" type="pres">
      <dgm:prSet presAssocID="{2DD6419A-4E75-4173-854B-A37CC263AD0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EEF7D03-243E-4353-AFBF-3C7F54FA5CFA}" srcId="{A0EA40A4-CEFE-45B4-8E8B-7A5D8601EA97}" destId="{922E74D3-7FA5-4166-8964-6C9C05C19E4A}" srcOrd="2" destOrd="0" parTransId="{42BCCF5B-8832-498B-9D3A-0BC3F9E7AE2A}" sibTransId="{76AAABAC-1878-4C35-9FF5-9B47DDD1AA7D}"/>
    <dgm:cxn modelId="{481D8D07-1E2C-402E-9818-CF1D86BA3E64}" type="presOf" srcId="{97D4AE16-1EEB-46E4-94D0-EB28641A0DCE}" destId="{BB105088-1929-4F7D-9584-1BDADD274416}" srcOrd="0" destOrd="0" presId="urn:microsoft.com/office/officeart/2005/8/layout/chevron1"/>
    <dgm:cxn modelId="{76896B0C-DB91-4EAF-9045-5E758D07C763}" type="presOf" srcId="{A0EA40A4-CEFE-45B4-8E8B-7A5D8601EA97}" destId="{C85D69EE-F0EF-4922-862E-EE429B4FBFFE}" srcOrd="0" destOrd="0" presId="urn:microsoft.com/office/officeart/2005/8/layout/chevron1"/>
    <dgm:cxn modelId="{B6D3131E-98A4-4CE3-AB5A-A99DB45B04BD}" type="presOf" srcId="{2DD6419A-4E75-4173-854B-A37CC263AD0A}" destId="{4EE7732E-6422-4707-A8F8-494F4F2C527E}" srcOrd="0" destOrd="0" presId="urn:microsoft.com/office/officeart/2005/8/layout/chevron1"/>
    <dgm:cxn modelId="{BA8FCE1E-5FDD-4172-BB52-9C359B82B0A5}" type="presOf" srcId="{922E74D3-7FA5-4166-8964-6C9C05C19E4A}" destId="{74FDE99F-46BF-4E4C-99E9-31F322B8FF5D}" srcOrd="0" destOrd="0" presId="urn:microsoft.com/office/officeart/2005/8/layout/chevron1"/>
    <dgm:cxn modelId="{75696134-CBA3-47C7-B5E0-5D733EAC2E2D}" srcId="{A0EA40A4-CEFE-45B4-8E8B-7A5D8601EA97}" destId="{83692269-8912-4875-9620-9349D20300EB}" srcOrd="4" destOrd="0" parTransId="{E7E94FC3-9C00-4F0B-8CE2-428025974F82}" sibTransId="{8F3E7FA8-0122-4A8E-AF6A-C1AEA1843469}"/>
    <dgm:cxn modelId="{DECA9952-7A66-4BD0-93A9-7E3CAD02746B}" srcId="{A0EA40A4-CEFE-45B4-8E8B-7A5D8601EA97}" destId="{97D4AE16-1EEB-46E4-94D0-EB28641A0DCE}" srcOrd="3" destOrd="0" parTransId="{113C93D0-0DC8-4279-AA33-7F27E1814DAC}" sibTransId="{AB90679F-97C8-41B0-9DCA-09C0C7343D98}"/>
    <dgm:cxn modelId="{425E8295-1687-4927-8E80-35B4769FABF7}" srcId="{A0EA40A4-CEFE-45B4-8E8B-7A5D8601EA97}" destId="{EA60EE6D-B1AF-4DF6-887B-CEC56889A4B9}" srcOrd="1" destOrd="0" parTransId="{BDDF0CA9-8B85-48AC-A28C-362B8FB70E5C}" sibTransId="{FBC86C6C-63B4-446A-8A13-69492264EED2}"/>
    <dgm:cxn modelId="{81B41A99-AB49-4B2C-AA9C-091688CCB59E}" srcId="{A0EA40A4-CEFE-45B4-8E8B-7A5D8601EA97}" destId="{E0D2F9B4-45CF-455D-BE23-00D77D619AE2}" srcOrd="0" destOrd="0" parTransId="{D26D7833-2AB9-4A8F-9CDB-7715992FEDC4}" sibTransId="{BA0E39DA-080D-4974-A1DE-EE8A8974C35D}"/>
    <dgm:cxn modelId="{4E0B0E9D-2DA8-473E-9715-ACBE53F898EE}" type="presOf" srcId="{EA60EE6D-B1AF-4DF6-887B-CEC56889A4B9}" destId="{3E683614-97E2-4E8D-8F98-FDA0BC834335}" srcOrd="0" destOrd="0" presId="urn:microsoft.com/office/officeart/2005/8/layout/chevron1"/>
    <dgm:cxn modelId="{6E452DC8-E858-4CA9-92E4-B9D943F0F103}" srcId="{A0EA40A4-CEFE-45B4-8E8B-7A5D8601EA97}" destId="{2DD6419A-4E75-4173-854B-A37CC263AD0A}" srcOrd="5" destOrd="0" parTransId="{101A6D90-B568-47DB-9ACC-B437A314B463}" sibTransId="{BCC3E6F9-E5A6-42A3-8DC6-FCAF351B75AE}"/>
    <dgm:cxn modelId="{2CE2BFE3-25DA-4FA5-8A37-D3EE399B6750}" type="presOf" srcId="{83692269-8912-4875-9620-9349D20300EB}" destId="{10D803A8-F4E4-43CB-9984-B25254D3D886}" srcOrd="0" destOrd="0" presId="urn:microsoft.com/office/officeart/2005/8/layout/chevron1"/>
    <dgm:cxn modelId="{8444FCFD-4EFB-4336-9755-3BAE5DB231F9}" type="presOf" srcId="{E0D2F9B4-45CF-455D-BE23-00D77D619AE2}" destId="{4BBF3592-4091-4446-85F3-B0BF205A3B72}" srcOrd="0" destOrd="0" presId="urn:microsoft.com/office/officeart/2005/8/layout/chevron1"/>
    <dgm:cxn modelId="{8C43BBB6-2BEC-42C9-BEB8-8590BE8F9E47}" type="presParOf" srcId="{C85D69EE-F0EF-4922-862E-EE429B4FBFFE}" destId="{4BBF3592-4091-4446-85F3-B0BF205A3B72}" srcOrd="0" destOrd="0" presId="urn:microsoft.com/office/officeart/2005/8/layout/chevron1"/>
    <dgm:cxn modelId="{733EF4F1-AEEB-4306-BFEE-780CC1F6DCF6}" type="presParOf" srcId="{C85D69EE-F0EF-4922-862E-EE429B4FBFFE}" destId="{FA7098A6-2466-4D13-9195-E645C643A709}" srcOrd="1" destOrd="0" presId="urn:microsoft.com/office/officeart/2005/8/layout/chevron1"/>
    <dgm:cxn modelId="{F2550EE2-B9B7-407B-A1B4-4CF1DB96B383}" type="presParOf" srcId="{C85D69EE-F0EF-4922-862E-EE429B4FBFFE}" destId="{3E683614-97E2-4E8D-8F98-FDA0BC834335}" srcOrd="2" destOrd="0" presId="urn:microsoft.com/office/officeart/2005/8/layout/chevron1"/>
    <dgm:cxn modelId="{6B46EDEE-FC21-435C-A197-13BA7ED8813E}" type="presParOf" srcId="{C85D69EE-F0EF-4922-862E-EE429B4FBFFE}" destId="{E5D2CADA-7FB1-40E6-99F7-EC04C0229161}" srcOrd="3" destOrd="0" presId="urn:microsoft.com/office/officeart/2005/8/layout/chevron1"/>
    <dgm:cxn modelId="{E12B603E-7A58-46A8-86EF-D84D7A11D06F}" type="presParOf" srcId="{C85D69EE-F0EF-4922-862E-EE429B4FBFFE}" destId="{74FDE99F-46BF-4E4C-99E9-31F322B8FF5D}" srcOrd="4" destOrd="0" presId="urn:microsoft.com/office/officeart/2005/8/layout/chevron1"/>
    <dgm:cxn modelId="{24E87BB4-AFF8-47BA-9A12-F921AB491CD4}" type="presParOf" srcId="{C85D69EE-F0EF-4922-862E-EE429B4FBFFE}" destId="{E1AAAF69-4025-447E-9C0B-B7F06C0DCF00}" srcOrd="5" destOrd="0" presId="urn:microsoft.com/office/officeart/2005/8/layout/chevron1"/>
    <dgm:cxn modelId="{107F32C6-FD91-491F-8E02-E1DA0B9C241E}" type="presParOf" srcId="{C85D69EE-F0EF-4922-862E-EE429B4FBFFE}" destId="{BB105088-1929-4F7D-9584-1BDADD274416}" srcOrd="6" destOrd="0" presId="urn:microsoft.com/office/officeart/2005/8/layout/chevron1"/>
    <dgm:cxn modelId="{5FD9E9FE-6662-4983-B5CC-F467B5888A67}" type="presParOf" srcId="{C85D69EE-F0EF-4922-862E-EE429B4FBFFE}" destId="{9EC7A8CE-9053-4661-9CDD-AB988C427D81}" srcOrd="7" destOrd="0" presId="urn:microsoft.com/office/officeart/2005/8/layout/chevron1"/>
    <dgm:cxn modelId="{410183AF-19E0-44F0-ACC7-83D1CB500A88}" type="presParOf" srcId="{C85D69EE-F0EF-4922-862E-EE429B4FBFFE}" destId="{10D803A8-F4E4-43CB-9984-B25254D3D886}" srcOrd="8" destOrd="0" presId="urn:microsoft.com/office/officeart/2005/8/layout/chevron1"/>
    <dgm:cxn modelId="{329618B7-2184-46CC-A5B4-867F4D5DD532}" type="presParOf" srcId="{C85D69EE-F0EF-4922-862E-EE429B4FBFFE}" destId="{B2E938D8-E9FC-4A92-98AB-206162B95EF1}" srcOrd="9" destOrd="0" presId="urn:microsoft.com/office/officeart/2005/8/layout/chevron1"/>
    <dgm:cxn modelId="{79277C2C-CCFA-4D58-93C8-8E0056739D62}" type="presParOf" srcId="{C85D69EE-F0EF-4922-862E-EE429B4FBFFE}" destId="{4EE7732E-6422-4707-A8F8-494F4F2C527E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ACFE94-58A3-4D48-8C94-523C8C06E2A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63B3E-5AB9-48F1-9456-E77CE9C6572F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A25373BB-FF10-4C3C-8B77-35F98986CA19}" type="parTrans" cxnId="{AD8C99EA-6DF6-4FF5-8763-E78443CC123B}">
      <dgm:prSet/>
      <dgm:spPr/>
      <dgm:t>
        <a:bodyPr/>
        <a:lstStyle/>
        <a:p>
          <a:endParaRPr lang="en-US"/>
        </a:p>
      </dgm:t>
    </dgm:pt>
    <dgm:pt modelId="{364FEB20-9665-4D6C-962D-3ED1F61BA4E8}" type="sibTrans" cxnId="{AD8C99EA-6DF6-4FF5-8763-E78443CC123B}">
      <dgm:prSet/>
      <dgm:spPr/>
      <dgm:t>
        <a:bodyPr/>
        <a:lstStyle/>
        <a:p>
          <a:endParaRPr lang="en-US"/>
        </a:p>
      </dgm:t>
    </dgm:pt>
    <dgm:pt modelId="{30F05F96-3FE6-4B70-A95C-7D8747FB31C5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6AC22BEE-DBD8-46BD-852C-24CF8DFB627D}" type="parTrans" cxnId="{5FED990E-67B4-4A1A-A83F-A01D9C2EBEAD}">
      <dgm:prSet/>
      <dgm:spPr/>
      <dgm:t>
        <a:bodyPr/>
        <a:lstStyle/>
        <a:p>
          <a:endParaRPr lang="en-US"/>
        </a:p>
      </dgm:t>
    </dgm:pt>
    <dgm:pt modelId="{880976B6-0D9D-4005-9020-459799496F3F}" type="sibTrans" cxnId="{5FED990E-67B4-4A1A-A83F-A01D9C2EBEAD}">
      <dgm:prSet/>
      <dgm:spPr/>
      <dgm:t>
        <a:bodyPr/>
        <a:lstStyle/>
        <a:p>
          <a:endParaRPr lang="en-US"/>
        </a:p>
      </dgm:t>
    </dgm:pt>
    <dgm:pt modelId="{191DA74E-52EA-43B9-9FC2-E57E48D8E2E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C4761B8-AF47-4396-9D0C-CFE0FC757049}" type="parTrans" cxnId="{0E077DF1-678F-44A2-A15A-7A6A343BCFCE}">
      <dgm:prSet/>
      <dgm:spPr/>
      <dgm:t>
        <a:bodyPr/>
        <a:lstStyle/>
        <a:p>
          <a:endParaRPr lang="en-US"/>
        </a:p>
      </dgm:t>
    </dgm:pt>
    <dgm:pt modelId="{62855327-1E95-43BB-B686-5EC8E09522B8}" type="sibTrans" cxnId="{0E077DF1-678F-44A2-A15A-7A6A343BCFCE}">
      <dgm:prSet/>
      <dgm:spPr/>
      <dgm:t>
        <a:bodyPr/>
        <a:lstStyle/>
        <a:p>
          <a:endParaRPr lang="en-US"/>
        </a:p>
      </dgm:t>
    </dgm:pt>
    <dgm:pt modelId="{27521C34-89B8-4CC6-A738-DD87FA690478}" type="pres">
      <dgm:prSet presAssocID="{CEACFE94-58A3-4D48-8C94-523C8C06E2A9}" presName="rootnode" presStyleCnt="0">
        <dgm:presLayoutVars>
          <dgm:chMax/>
          <dgm:chPref/>
          <dgm:dir/>
          <dgm:animLvl val="lvl"/>
        </dgm:presLayoutVars>
      </dgm:prSet>
      <dgm:spPr/>
    </dgm:pt>
    <dgm:pt modelId="{0D951857-72BB-4825-87A5-812490DB7528}" type="pres">
      <dgm:prSet presAssocID="{B5463B3E-5AB9-48F1-9456-E77CE9C6572F}" presName="composite" presStyleCnt="0"/>
      <dgm:spPr/>
    </dgm:pt>
    <dgm:pt modelId="{20E4F87D-2140-432E-888B-BD9343231097}" type="pres">
      <dgm:prSet presAssocID="{B5463B3E-5AB9-48F1-9456-E77CE9C6572F}" presName="bentUpArrow1" presStyleLbl="alignImgPlace1" presStyleIdx="0" presStyleCnt="2"/>
      <dgm:spPr/>
    </dgm:pt>
    <dgm:pt modelId="{50D81196-1D3B-4079-A7B3-2C423B2DDD9D}" type="pres">
      <dgm:prSet presAssocID="{B5463B3E-5AB9-48F1-9456-E77CE9C6572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AE138112-0812-426D-804A-E4088FCBD6E2}" type="pres">
      <dgm:prSet presAssocID="{B5463B3E-5AB9-48F1-9456-E77CE9C6572F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DE2A945-6693-412B-9336-A37AED248583}" type="pres">
      <dgm:prSet presAssocID="{364FEB20-9665-4D6C-962D-3ED1F61BA4E8}" presName="sibTrans" presStyleCnt="0"/>
      <dgm:spPr/>
    </dgm:pt>
    <dgm:pt modelId="{332757F5-1FBC-4C95-9DC5-BB2E5E2727A2}" type="pres">
      <dgm:prSet presAssocID="{30F05F96-3FE6-4B70-A95C-7D8747FB31C5}" presName="composite" presStyleCnt="0"/>
      <dgm:spPr/>
    </dgm:pt>
    <dgm:pt modelId="{0345FD29-8BA3-4E02-BB0C-F8A606E5C409}" type="pres">
      <dgm:prSet presAssocID="{30F05F96-3FE6-4B70-A95C-7D8747FB31C5}" presName="bentUpArrow1" presStyleLbl="alignImgPlace1" presStyleIdx="1" presStyleCnt="2"/>
      <dgm:spPr/>
    </dgm:pt>
    <dgm:pt modelId="{D4133396-E6DF-4BB1-992F-A746F7D3EA65}" type="pres">
      <dgm:prSet presAssocID="{30F05F96-3FE6-4B70-A95C-7D8747FB31C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2A86E595-361B-4A98-BC9A-7E59A9AA2E57}" type="pres">
      <dgm:prSet presAssocID="{30F05F96-3FE6-4B70-A95C-7D8747FB31C5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EF338D1-6960-4666-8FB1-ED56E5E3AA3C}" type="pres">
      <dgm:prSet presAssocID="{880976B6-0D9D-4005-9020-459799496F3F}" presName="sibTrans" presStyleCnt="0"/>
      <dgm:spPr/>
    </dgm:pt>
    <dgm:pt modelId="{46CB7E35-65B1-4B07-92EC-7C269D0F3BD7}" type="pres">
      <dgm:prSet presAssocID="{191DA74E-52EA-43B9-9FC2-E57E48D8E2E1}" presName="composite" presStyleCnt="0"/>
      <dgm:spPr/>
    </dgm:pt>
    <dgm:pt modelId="{1B43B52C-B99D-470B-9DB9-8711CA178C5D}" type="pres">
      <dgm:prSet presAssocID="{191DA74E-52EA-43B9-9FC2-E57E48D8E2E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FED990E-67B4-4A1A-A83F-A01D9C2EBEAD}" srcId="{CEACFE94-58A3-4D48-8C94-523C8C06E2A9}" destId="{30F05F96-3FE6-4B70-A95C-7D8747FB31C5}" srcOrd="1" destOrd="0" parTransId="{6AC22BEE-DBD8-46BD-852C-24CF8DFB627D}" sibTransId="{880976B6-0D9D-4005-9020-459799496F3F}"/>
    <dgm:cxn modelId="{43F33666-BEAE-49AE-93AB-BBF9804191CE}" type="presOf" srcId="{B5463B3E-5AB9-48F1-9456-E77CE9C6572F}" destId="{50D81196-1D3B-4079-A7B3-2C423B2DDD9D}" srcOrd="0" destOrd="0" presId="urn:microsoft.com/office/officeart/2005/8/layout/StepDownProcess"/>
    <dgm:cxn modelId="{2BBE90A6-7F53-4129-9934-59E1E3B8464B}" type="presOf" srcId="{CEACFE94-58A3-4D48-8C94-523C8C06E2A9}" destId="{27521C34-89B8-4CC6-A738-DD87FA690478}" srcOrd="0" destOrd="0" presId="urn:microsoft.com/office/officeart/2005/8/layout/StepDownProcess"/>
    <dgm:cxn modelId="{EF546ABB-A0F6-42C1-BA16-85635C5F1957}" type="presOf" srcId="{30F05F96-3FE6-4B70-A95C-7D8747FB31C5}" destId="{D4133396-E6DF-4BB1-992F-A746F7D3EA65}" srcOrd="0" destOrd="0" presId="urn:microsoft.com/office/officeart/2005/8/layout/StepDownProcess"/>
    <dgm:cxn modelId="{97E9FFC4-D1C2-4E44-867F-38C633697312}" type="presOf" srcId="{191DA74E-52EA-43B9-9FC2-E57E48D8E2E1}" destId="{1B43B52C-B99D-470B-9DB9-8711CA178C5D}" srcOrd="0" destOrd="0" presId="urn:microsoft.com/office/officeart/2005/8/layout/StepDownProcess"/>
    <dgm:cxn modelId="{AD8C99EA-6DF6-4FF5-8763-E78443CC123B}" srcId="{CEACFE94-58A3-4D48-8C94-523C8C06E2A9}" destId="{B5463B3E-5AB9-48F1-9456-E77CE9C6572F}" srcOrd="0" destOrd="0" parTransId="{A25373BB-FF10-4C3C-8B77-35F98986CA19}" sibTransId="{364FEB20-9665-4D6C-962D-3ED1F61BA4E8}"/>
    <dgm:cxn modelId="{0E077DF1-678F-44A2-A15A-7A6A343BCFCE}" srcId="{CEACFE94-58A3-4D48-8C94-523C8C06E2A9}" destId="{191DA74E-52EA-43B9-9FC2-E57E48D8E2E1}" srcOrd="2" destOrd="0" parTransId="{9C4761B8-AF47-4396-9D0C-CFE0FC757049}" sibTransId="{62855327-1E95-43BB-B686-5EC8E09522B8}"/>
    <dgm:cxn modelId="{FA8BC7C8-5062-475B-B05B-42E048FC099E}" type="presParOf" srcId="{27521C34-89B8-4CC6-A738-DD87FA690478}" destId="{0D951857-72BB-4825-87A5-812490DB7528}" srcOrd="0" destOrd="0" presId="urn:microsoft.com/office/officeart/2005/8/layout/StepDownProcess"/>
    <dgm:cxn modelId="{A230C457-BE27-4EED-A2E6-706098395C4E}" type="presParOf" srcId="{0D951857-72BB-4825-87A5-812490DB7528}" destId="{20E4F87D-2140-432E-888B-BD9343231097}" srcOrd="0" destOrd="0" presId="urn:microsoft.com/office/officeart/2005/8/layout/StepDownProcess"/>
    <dgm:cxn modelId="{F2C47EEF-0B6C-4B8D-860B-B14C548563C7}" type="presParOf" srcId="{0D951857-72BB-4825-87A5-812490DB7528}" destId="{50D81196-1D3B-4079-A7B3-2C423B2DDD9D}" srcOrd="1" destOrd="0" presId="urn:microsoft.com/office/officeart/2005/8/layout/StepDownProcess"/>
    <dgm:cxn modelId="{FE159A45-A3CA-4294-BD69-BB2EE93A4D16}" type="presParOf" srcId="{0D951857-72BB-4825-87A5-812490DB7528}" destId="{AE138112-0812-426D-804A-E4088FCBD6E2}" srcOrd="2" destOrd="0" presId="urn:microsoft.com/office/officeart/2005/8/layout/StepDownProcess"/>
    <dgm:cxn modelId="{4454CDD5-083A-4588-8E15-E2E42BD47E05}" type="presParOf" srcId="{27521C34-89B8-4CC6-A738-DD87FA690478}" destId="{9DE2A945-6693-412B-9336-A37AED248583}" srcOrd="1" destOrd="0" presId="urn:microsoft.com/office/officeart/2005/8/layout/StepDownProcess"/>
    <dgm:cxn modelId="{A0EB83EE-797B-4D0E-A44F-E7193120E830}" type="presParOf" srcId="{27521C34-89B8-4CC6-A738-DD87FA690478}" destId="{332757F5-1FBC-4C95-9DC5-BB2E5E2727A2}" srcOrd="2" destOrd="0" presId="urn:microsoft.com/office/officeart/2005/8/layout/StepDownProcess"/>
    <dgm:cxn modelId="{8CE52535-8E99-4906-9CF0-53EEE6D59082}" type="presParOf" srcId="{332757F5-1FBC-4C95-9DC5-BB2E5E2727A2}" destId="{0345FD29-8BA3-4E02-BB0C-F8A606E5C409}" srcOrd="0" destOrd="0" presId="urn:microsoft.com/office/officeart/2005/8/layout/StepDownProcess"/>
    <dgm:cxn modelId="{D5F81CA6-4746-4DAE-A57D-4FBCD2F03913}" type="presParOf" srcId="{332757F5-1FBC-4C95-9DC5-BB2E5E2727A2}" destId="{D4133396-E6DF-4BB1-992F-A746F7D3EA65}" srcOrd="1" destOrd="0" presId="urn:microsoft.com/office/officeart/2005/8/layout/StepDownProcess"/>
    <dgm:cxn modelId="{3B7AB662-0CB1-4F56-9A91-772E320EEA45}" type="presParOf" srcId="{332757F5-1FBC-4C95-9DC5-BB2E5E2727A2}" destId="{2A86E595-361B-4A98-BC9A-7E59A9AA2E57}" srcOrd="2" destOrd="0" presId="urn:microsoft.com/office/officeart/2005/8/layout/StepDownProcess"/>
    <dgm:cxn modelId="{E9C2CD8C-4F64-4E6A-A6A3-16831910B92D}" type="presParOf" srcId="{27521C34-89B8-4CC6-A738-DD87FA690478}" destId="{BEF338D1-6960-4666-8FB1-ED56E5E3AA3C}" srcOrd="3" destOrd="0" presId="urn:microsoft.com/office/officeart/2005/8/layout/StepDownProcess"/>
    <dgm:cxn modelId="{0FAC112F-5F73-49AE-9E5C-B6F318149925}" type="presParOf" srcId="{27521C34-89B8-4CC6-A738-DD87FA690478}" destId="{46CB7E35-65B1-4B07-92EC-7C269D0F3BD7}" srcOrd="4" destOrd="0" presId="urn:microsoft.com/office/officeart/2005/8/layout/StepDownProcess"/>
    <dgm:cxn modelId="{878F2458-C26F-4AA4-A5F9-24E736662EC7}" type="presParOf" srcId="{46CB7E35-65B1-4B07-92EC-7C269D0F3BD7}" destId="{1B43B52C-B99D-470B-9DB9-8711CA178C5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220E54-DAD0-456E-B723-49B9F307E92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1B2281-55FB-488D-AC01-44C6AD0E1E7E}">
      <dgm:prSet phldrT="[Text]"/>
      <dgm:spPr/>
      <dgm:t>
        <a:bodyPr/>
        <a:lstStyle/>
        <a:p>
          <a:r>
            <a:rPr lang="en-US" dirty="0"/>
            <a:t>Sprint Planning</a:t>
          </a:r>
        </a:p>
      </dgm:t>
    </dgm:pt>
    <dgm:pt modelId="{2C7EF28F-9563-4AA9-988A-8509D52DB2F5}" type="parTrans" cxnId="{7EBD122A-F61F-4D8B-945A-5917A7F446B0}">
      <dgm:prSet/>
      <dgm:spPr/>
      <dgm:t>
        <a:bodyPr/>
        <a:lstStyle/>
        <a:p>
          <a:endParaRPr lang="en-US"/>
        </a:p>
      </dgm:t>
    </dgm:pt>
    <dgm:pt modelId="{020FA1A8-7532-4B88-BA4C-0B40D825B309}" type="sibTrans" cxnId="{7EBD122A-F61F-4D8B-945A-5917A7F446B0}">
      <dgm:prSet/>
      <dgm:spPr/>
      <dgm:t>
        <a:bodyPr/>
        <a:lstStyle/>
        <a:p>
          <a:endParaRPr lang="en-US"/>
        </a:p>
      </dgm:t>
    </dgm:pt>
    <dgm:pt modelId="{B1860E38-E806-46F5-B2B4-DE17B4E69BF8}">
      <dgm:prSet phldrT="[Text]"/>
      <dgm:spPr/>
      <dgm:t>
        <a:bodyPr/>
        <a:lstStyle/>
        <a:p>
          <a:r>
            <a:rPr lang="en-US" dirty="0"/>
            <a:t>Daily Scrum</a:t>
          </a:r>
        </a:p>
      </dgm:t>
    </dgm:pt>
    <dgm:pt modelId="{F94AB30C-5F63-4924-A148-BD39902D4D9D}" type="parTrans" cxnId="{FC49816F-E179-4E38-BF0B-FFECBDEF81BB}">
      <dgm:prSet/>
      <dgm:spPr/>
      <dgm:t>
        <a:bodyPr/>
        <a:lstStyle/>
        <a:p>
          <a:endParaRPr lang="en-US"/>
        </a:p>
      </dgm:t>
    </dgm:pt>
    <dgm:pt modelId="{E1EC6813-4682-4435-AAC7-9AF9B811CF9B}" type="sibTrans" cxnId="{FC49816F-E179-4E38-BF0B-FFECBDEF81BB}">
      <dgm:prSet/>
      <dgm:spPr/>
      <dgm:t>
        <a:bodyPr/>
        <a:lstStyle/>
        <a:p>
          <a:endParaRPr lang="en-US"/>
        </a:p>
      </dgm:t>
    </dgm:pt>
    <dgm:pt modelId="{B7602A93-761F-44EA-AD7A-FAC2ACB2EF72}">
      <dgm:prSet phldrT="[Text]"/>
      <dgm:spPr/>
      <dgm:t>
        <a:bodyPr/>
        <a:lstStyle/>
        <a:p>
          <a:r>
            <a:rPr lang="en-US" dirty="0"/>
            <a:t>Sprint Review</a:t>
          </a:r>
        </a:p>
      </dgm:t>
    </dgm:pt>
    <dgm:pt modelId="{67B62888-110D-4ABE-B541-C498384A2F88}" type="parTrans" cxnId="{A6209400-A68F-45B4-AFCA-D912F39D6697}">
      <dgm:prSet/>
      <dgm:spPr/>
      <dgm:t>
        <a:bodyPr/>
        <a:lstStyle/>
        <a:p>
          <a:endParaRPr lang="en-US"/>
        </a:p>
      </dgm:t>
    </dgm:pt>
    <dgm:pt modelId="{2024DC0D-63CE-4016-8EC2-DB158237B393}" type="sibTrans" cxnId="{A6209400-A68F-45B4-AFCA-D912F39D6697}">
      <dgm:prSet/>
      <dgm:spPr/>
      <dgm:t>
        <a:bodyPr/>
        <a:lstStyle/>
        <a:p>
          <a:endParaRPr lang="en-US"/>
        </a:p>
      </dgm:t>
    </dgm:pt>
    <dgm:pt modelId="{6ECB95AE-C163-442A-B5B6-17107795840C}">
      <dgm:prSet phldrT="[Text]"/>
      <dgm:spPr/>
      <dgm:t>
        <a:bodyPr/>
        <a:lstStyle/>
        <a:p>
          <a:r>
            <a:rPr lang="en-US" dirty="0"/>
            <a:t>Sprint Retrospective</a:t>
          </a:r>
        </a:p>
      </dgm:t>
    </dgm:pt>
    <dgm:pt modelId="{968F7335-1626-4F47-AD50-F7475C956650}" type="parTrans" cxnId="{B50173BB-8D7C-483C-82A0-B4C40874E9CE}">
      <dgm:prSet/>
      <dgm:spPr/>
      <dgm:t>
        <a:bodyPr/>
        <a:lstStyle/>
        <a:p>
          <a:endParaRPr lang="en-US"/>
        </a:p>
      </dgm:t>
    </dgm:pt>
    <dgm:pt modelId="{6917C772-1B5B-46A5-BDE9-605B8C8B7C55}" type="sibTrans" cxnId="{B50173BB-8D7C-483C-82A0-B4C40874E9CE}">
      <dgm:prSet/>
      <dgm:spPr/>
      <dgm:t>
        <a:bodyPr/>
        <a:lstStyle/>
        <a:p>
          <a:endParaRPr lang="en-US"/>
        </a:p>
      </dgm:t>
    </dgm:pt>
    <dgm:pt modelId="{6192EA8A-10AE-4A8C-A1A5-8AF42578CCC4}" type="pres">
      <dgm:prSet presAssocID="{87220E54-DAD0-456E-B723-49B9F307E928}" presName="cycle" presStyleCnt="0">
        <dgm:presLayoutVars>
          <dgm:dir/>
          <dgm:resizeHandles val="exact"/>
        </dgm:presLayoutVars>
      </dgm:prSet>
      <dgm:spPr/>
    </dgm:pt>
    <dgm:pt modelId="{B6376DBE-8FBA-4A49-B0E9-9E92F5F9E908}" type="pres">
      <dgm:prSet presAssocID="{691B2281-55FB-488D-AC01-44C6AD0E1E7E}" presName="node" presStyleLbl="node1" presStyleIdx="0" presStyleCnt="4">
        <dgm:presLayoutVars>
          <dgm:bulletEnabled val="1"/>
        </dgm:presLayoutVars>
      </dgm:prSet>
      <dgm:spPr/>
    </dgm:pt>
    <dgm:pt modelId="{87A1AF9C-66D4-441A-A11A-5D263E02EA4E}" type="pres">
      <dgm:prSet presAssocID="{691B2281-55FB-488D-AC01-44C6AD0E1E7E}" presName="spNode" presStyleCnt="0"/>
      <dgm:spPr/>
    </dgm:pt>
    <dgm:pt modelId="{FAD2F86B-B961-4A21-990D-74F7FF52E903}" type="pres">
      <dgm:prSet presAssocID="{020FA1A8-7532-4B88-BA4C-0B40D825B309}" presName="sibTrans" presStyleLbl="sibTrans1D1" presStyleIdx="0" presStyleCnt="4"/>
      <dgm:spPr/>
    </dgm:pt>
    <dgm:pt modelId="{05696212-78BB-4398-B206-152F3D7486B8}" type="pres">
      <dgm:prSet presAssocID="{B1860E38-E806-46F5-B2B4-DE17B4E69BF8}" presName="node" presStyleLbl="node1" presStyleIdx="1" presStyleCnt="4">
        <dgm:presLayoutVars>
          <dgm:bulletEnabled val="1"/>
        </dgm:presLayoutVars>
      </dgm:prSet>
      <dgm:spPr/>
    </dgm:pt>
    <dgm:pt modelId="{BF8277B9-A8FC-4051-BA68-AD34A468E07B}" type="pres">
      <dgm:prSet presAssocID="{B1860E38-E806-46F5-B2B4-DE17B4E69BF8}" presName="spNode" presStyleCnt="0"/>
      <dgm:spPr/>
    </dgm:pt>
    <dgm:pt modelId="{4BB67D4C-C9C3-43EC-A647-AC8B9D60FA6B}" type="pres">
      <dgm:prSet presAssocID="{E1EC6813-4682-4435-AAC7-9AF9B811CF9B}" presName="sibTrans" presStyleLbl="sibTrans1D1" presStyleIdx="1" presStyleCnt="4"/>
      <dgm:spPr/>
    </dgm:pt>
    <dgm:pt modelId="{7752349B-844B-4F9E-844A-D1425645FA0E}" type="pres">
      <dgm:prSet presAssocID="{B7602A93-761F-44EA-AD7A-FAC2ACB2EF72}" presName="node" presStyleLbl="node1" presStyleIdx="2" presStyleCnt="4">
        <dgm:presLayoutVars>
          <dgm:bulletEnabled val="1"/>
        </dgm:presLayoutVars>
      </dgm:prSet>
      <dgm:spPr/>
    </dgm:pt>
    <dgm:pt modelId="{D844D57D-FE3C-40AE-8826-04E7B9D63645}" type="pres">
      <dgm:prSet presAssocID="{B7602A93-761F-44EA-AD7A-FAC2ACB2EF72}" presName="spNode" presStyleCnt="0"/>
      <dgm:spPr/>
    </dgm:pt>
    <dgm:pt modelId="{7F7C7CCC-C0D1-42EC-960D-7458683A949E}" type="pres">
      <dgm:prSet presAssocID="{2024DC0D-63CE-4016-8EC2-DB158237B393}" presName="sibTrans" presStyleLbl="sibTrans1D1" presStyleIdx="2" presStyleCnt="4"/>
      <dgm:spPr/>
    </dgm:pt>
    <dgm:pt modelId="{CE589642-DC92-47EA-AAC0-640AE8376161}" type="pres">
      <dgm:prSet presAssocID="{6ECB95AE-C163-442A-B5B6-17107795840C}" presName="node" presStyleLbl="node1" presStyleIdx="3" presStyleCnt="4">
        <dgm:presLayoutVars>
          <dgm:bulletEnabled val="1"/>
        </dgm:presLayoutVars>
      </dgm:prSet>
      <dgm:spPr/>
    </dgm:pt>
    <dgm:pt modelId="{C98EAADC-1005-4516-824A-9A3526DB2EA7}" type="pres">
      <dgm:prSet presAssocID="{6ECB95AE-C163-442A-B5B6-17107795840C}" presName="spNode" presStyleCnt="0"/>
      <dgm:spPr/>
    </dgm:pt>
    <dgm:pt modelId="{02ECF605-9DF5-41A7-9FC0-7FA577D66652}" type="pres">
      <dgm:prSet presAssocID="{6917C772-1B5B-46A5-BDE9-605B8C8B7C55}" presName="sibTrans" presStyleLbl="sibTrans1D1" presStyleIdx="3" presStyleCnt="4"/>
      <dgm:spPr/>
    </dgm:pt>
  </dgm:ptLst>
  <dgm:cxnLst>
    <dgm:cxn modelId="{A6209400-A68F-45B4-AFCA-D912F39D6697}" srcId="{87220E54-DAD0-456E-B723-49B9F307E928}" destId="{B7602A93-761F-44EA-AD7A-FAC2ACB2EF72}" srcOrd="2" destOrd="0" parTransId="{67B62888-110D-4ABE-B541-C498384A2F88}" sibTransId="{2024DC0D-63CE-4016-8EC2-DB158237B393}"/>
    <dgm:cxn modelId="{855B9F14-7E20-42B4-BD74-A33C61B9A2F3}" type="presOf" srcId="{020FA1A8-7532-4B88-BA4C-0B40D825B309}" destId="{FAD2F86B-B961-4A21-990D-74F7FF52E903}" srcOrd="0" destOrd="0" presId="urn:microsoft.com/office/officeart/2005/8/layout/cycle5"/>
    <dgm:cxn modelId="{7EBD122A-F61F-4D8B-945A-5917A7F446B0}" srcId="{87220E54-DAD0-456E-B723-49B9F307E928}" destId="{691B2281-55FB-488D-AC01-44C6AD0E1E7E}" srcOrd="0" destOrd="0" parTransId="{2C7EF28F-9563-4AA9-988A-8509D52DB2F5}" sibTransId="{020FA1A8-7532-4B88-BA4C-0B40D825B309}"/>
    <dgm:cxn modelId="{10DC0F38-9CB0-4BCD-916F-702A61FA70E7}" type="presOf" srcId="{B7602A93-761F-44EA-AD7A-FAC2ACB2EF72}" destId="{7752349B-844B-4F9E-844A-D1425645FA0E}" srcOrd="0" destOrd="0" presId="urn:microsoft.com/office/officeart/2005/8/layout/cycle5"/>
    <dgm:cxn modelId="{E5DA214B-E190-45B9-B9D9-F0DFA9067C9B}" type="presOf" srcId="{6917C772-1B5B-46A5-BDE9-605B8C8B7C55}" destId="{02ECF605-9DF5-41A7-9FC0-7FA577D66652}" srcOrd="0" destOrd="0" presId="urn:microsoft.com/office/officeart/2005/8/layout/cycle5"/>
    <dgm:cxn modelId="{FC49816F-E179-4E38-BF0B-FFECBDEF81BB}" srcId="{87220E54-DAD0-456E-B723-49B9F307E928}" destId="{B1860E38-E806-46F5-B2B4-DE17B4E69BF8}" srcOrd="1" destOrd="0" parTransId="{F94AB30C-5F63-4924-A148-BD39902D4D9D}" sibTransId="{E1EC6813-4682-4435-AAC7-9AF9B811CF9B}"/>
    <dgm:cxn modelId="{161C6054-63F0-45AD-BA73-0D6F2008A998}" type="presOf" srcId="{E1EC6813-4682-4435-AAC7-9AF9B811CF9B}" destId="{4BB67D4C-C9C3-43EC-A647-AC8B9D60FA6B}" srcOrd="0" destOrd="0" presId="urn:microsoft.com/office/officeart/2005/8/layout/cycle5"/>
    <dgm:cxn modelId="{AC8DB584-790F-4421-AA43-C996B71027A6}" type="presOf" srcId="{2024DC0D-63CE-4016-8EC2-DB158237B393}" destId="{7F7C7CCC-C0D1-42EC-960D-7458683A949E}" srcOrd="0" destOrd="0" presId="urn:microsoft.com/office/officeart/2005/8/layout/cycle5"/>
    <dgm:cxn modelId="{E43A4F95-0A1A-4D59-8E22-47F0D4FB590D}" type="presOf" srcId="{6ECB95AE-C163-442A-B5B6-17107795840C}" destId="{CE589642-DC92-47EA-AAC0-640AE8376161}" srcOrd="0" destOrd="0" presId="urn:microsoft.com/office/officeart/2005/8/layout/cycle5"/>
    <dgm:cxn modelId="{C415C0AC-976B-4839-BD68-DC999AEDB6E8}" type="presOf" srcId="{B1860E38-E806-46F5-B2B4-DE17B4E69BF8}" destId="{05696212-78BB-4398-B206-152F3D7486B8}" srcOrd="0" destOrd="0" presId="urn:microsoft.com/office/officeart/2005/8/layout/cycle5"/>
    <dgm:cxn modelId="{B50173BB-8D7C-483C-82A0-B4C40874E9CE}" srcId="{87220E54-DAD0-456E-B723-49B9F307E928}" destId="{6ECB95AE-C163-442A-B5B6-17107795840C}" srcOrd="3" destOrd="0" parTransId="{968F7335-1626-4F47-AD50-F7475C956650}" sibTransId="{6917C772-1B5B-46A5-BDE9-605B8C8B7C55}"/>
    <dgm:cxn modelId="{B7DFEDD4-DA9C-4553-8D28-737144D8D6E6}" type="presOf" srcId="{691B2281-55FB-488D-AC01-44C6AD0E1E7E}" destId="{B6376DBE-8FBA-4A49-B0E9-9E92F5F9E908}" srcOrd="0" destOrd="0" presId="urn:microsoft.com/office/officeart/2005/8/layout/cycle5"/>
    <dgm:cxn modelId="{2E76C0E4-D1E1-43E0-81FF-F5DB612B097E}" type="presOf" srcId="{87220E54-DAD0-456E-B723-49B9F307E928}" destId="{6192EA8A-10AE-4A8C-A1A5-8AF42578CCC4}" srcOrd="0" destOrd="0" presId="urn:microsoft.com/office/officeart/2005/8/layout/cycle5"/>
    <dgm:cxn modelId="{BC262449-AFFB-45EB-A45A-7E4A36C89AD8}" type="presParOf" srcId="{6192EA8A-10AE-4A8C-A1A5-8AF42578CCC4}" destId="{B6376DBE-8FBA-4A49-B0E9-9E92F5F9E908}" srcOrd="0" destOrd="0" presId="urn:microsoft.com/office/officeart/2005/8/layout/cycle5"/>
    <dgm:cxn modelId="{A92AAC8F-93F0-4DD3-BE98-FBE3F784D116}" type="presParOf" srcId="{6192EA8A-10AE-4A8C-A1A5-8AF42578CCC4}" destId="{87A1AF9C-66D4-441A-A11A-5D263E02EA4E}" srcOrd="1" destOrd="0" presId="urn:microsoft.com/office/officeart/2005/8/layout/cycle5"/>
    <dgm:cxn modelId="{702B595B-BBB7-4667-AB1D-DFD355A77DB2}" type="presParOf" srcId="{6192EA8A-10AE-4A8C-A1A5-8AF42578CCC4}" destId="{FAD2F86B-B961-4A21-990D-74F7FF52E903}" srcOrd="2" destOrd="0" presId="urn:microsoft.com/office/officeart/2005/8/layout/cycle5"/>
    <dgm:cxn modelId="{AE01A07E-8489-4754-B035-DD31C5B1C93E}" type="presParOf" srcId="{6192EA8A-10AE-4A8C-A1A5-8AF42578CCC4}" destId="{05696212-78BB-4398-B206-152F3D7486B8}" srcOrd="3" destOrd="0" presId="urn:microsoft.com/office/officeart/2005/8/layout/cycle5"/>
    <dgm:cxn modelId="{74E5AD44-2C95-4A0E-B367-69CBB5C131A0}" type="presParOf" srcId="{6192EA8A-10AE-4A8C-A1A5-8AF42578CCC4}" destId="{BF8277B9-A8FC-4051-BA68-AD34A468E07B}" srcOrd="4" destOrd="0" presId="urn:microsoft.com/office/officeart/2005/8/layout/cycle5"/>
    <dgm:cxn modelId="{774D128D-058B-44E3-BB1B-131BF6C7B0B2}" type="presParOf" srcId="{6192EA8A-10AE-4A8C-A1A5-8AF42578CCC4}" destId="{4BB67D4C-C9C3-43EC-A647-AC8B9D60FA6B}" srcOrd="5" destOrd="0" presId="urn:microsoft.com/office/officeart/2005/8/layout/cycle5"/>
    <dgm:cxn modelId="{B1FA00E0-D039-42C7-9DB5-E690FEB1F6C9}" type="presParOf" srcId="{6192EA8A-10AE-4A8C-A1A5-8AF42578CCC4}" destId="{7752349B-844B-4F9E-844A-D1425645FA0E}" srcOrd="6" destOrd="0" presId="urn:microsoft.com/office/officeart/2005/8/layout/cycle5"/>
    <dgm:cxn modelId="{FF17C36A-EA51-4DE3-AF66-269315FF9BCC}" type="presParOf" srcId="{6192EA8A-10AE-4A8C-A1A5-8AF42578CCC4}" destId="{D844D57D-FE3C-40AE-8826-04E7B9D63645}" srcOrd="7" destOrd="0" presId="urn:microsoft.com/office/officeart/2005/8/layout/cycle5"/>
    <dgm:cxn modelId="{0F23747A-4FAE-46BA-9D30-1D31E7300E83}" type="presParOf" srcId="{6192EA8A-10AE-4A8C-A1A5-8AF42578CCC4}" destId="{7F7C7CCC-C0D1-42EC-960D-7458683A949E}" srcOrd="8" destOrd="0" presId="urn:microsoft.com/office/officeart/2005/8/layout/cycle5"/>
    <dgm:cxn modelId="{79E6F9A8-F7E0-4A02-B27B-0A9ED35F9955}" type="presParOf" srcId="{6192EA8A-10AE-4A8C-A1A5-8AF42578CCC4}" destId="{CE589642-DC92-47EA-AAC0-640AE8376161}" srcOrd="9" destOrd="0" presId="urn:microsoft.com/office/officeart/2005/8/layout/cycle5"/>
    <dgm:cxn modelId="{DA3C1327-2815-4D73-B983-64072718268F}" type="presParOf" srcId="{6192EA8A-10AE-4A8C-A1A5-8AF42578CCC4}" destId="{C98EAADC-1005-4516-824A-9A3526DB2EA7}" srcOrd="10" destOrd="0" presId="urn:microsoft.com/office/officeart/2005/8/layout/cycle5"/>
    <dgm:cxn modelId="{E61B4959-DD85-4F0F-AA19-88AA519B5FA8}" type="presParOf" srcId="{6192EA8A-10AE-4A8C-A1A5-8AF42578CCC4}" destId="{02ECF605-9DF5-41A7-9FC0-7FA577D6665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A6633-7405-4F49-99EE-4DCCE53F112B}">
      <dsp:nvSpPr>
        <dsp:cNvPr id="0" name=""/>
        <dsp:cNvSpPr/>
      </dsp:nvSpPr>
      <dsp:spPr>
        <a:xfrm>
          <a:off x="3125" y="442955"/>
          <a:ext cx="2231529" cy="141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EA4C3A-9A73-4888-95FE-C628B95BEB5F}">
      <dsp:nvSpPr>
        <dsp:cNvPr id="0" name=""/>
        <dsp:cNvSpPr/>
      </dsp:nvSpPr>
      <dsp:spPr>
        <a:xfrm>
          <a:off x="251073" y="678505"/>
          <a:ext cx="2231529" cy="1417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Product Owner</a:t>
          </a:r>
        </a:p>
      </dsp:txBody>
      <dsp:txXfrm>
        <a:off x="292576" y="720008"/>
        <a:ext cx="2148523" cy="1334015"/>
      </dsp:txXfrm>
    </dsp:sp>
    <dsp:sp modelId="{8AC7F91A-D477-4D8A-B1E1-23F5B07D9CA9}">
      <dsp:nvSpPr>
        <dsp:cNvPr id="0" name=""/>
        <dsp:cNvSpPr/>
      </dsp:nvSpPr>
      <dsp:spPr>
        <a:xfrm>
          <a:off x="2730550" y="442955"/>
          <a:ext cx="2231529" cy="141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875734-95A1-44B8-B47F-95B7E3956A85}">
      <dsp:nvSpPr>
        <dsp:cNvPr id="0" name=""/>
        <dsp:cNvSpPr/>
      </dsp:nvSpPr>
      <dsp:spPr>
        <a:xfrm>
          <a:off x="2978498" y="678505"/>
          <a:ext cx="2231529" cy="1417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Scrum Master</a:t>
          </a:r>
        </a:p>
      </dsp:txBody>
      <dsp:txXfrm>
        <a:off x="3020001" y="720008"/>
        <a:ext cx="2148523" cy="1334015"/>
      </dsp:txXfrm>
    </dsp:sp>
    <dsp:sp modelId="{9FF204A7-8EB6-43C8-A863-FD0ED7ED8241}">
      <dsp:nvSpPr>
        <dsp:cNvPr id="0" name=""/>
        <dsp:cNvSpPr/>
      </dsp:nvSpPr>
      <dsp:spPr>
        <a:xfrm>
          <a:off x="5457975" y="442955"/>
          <a:ext cx="2231529" cy="141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47F94B-27E8-4145-8720-5021FBE2D2FB}">
      <dsp:nvSpPr>
        <dsp:cNvPr id="0" name=""/>
        <dsp:cNvSpPr/>
      </dsp:nvSpPr>
      <dsp:spPr>
        <a:xfrm>
          <a:off x="5705923" y="678505"/>
          <a:ext cx="2231529" cy="1417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Tester</a:t>
          </a:r>
        </a:p>
      </dsp:txBody>
      <dsp:txXfrm>
        <a:off x="5747426" y="720008"/>
        <a:ext cx="2148523" cy="1334015"/>
      </dsp:txXfrm>
    </dsp:sp>
    <dsp:sp modelId="{C98F193A-8BA2-4DE8-BE6D-5CDE7D40935B}">
      <dsp:nvSpPr>
        <dsp:cNvPr id="0" name=""/>
        <dsp:cNvSpPr/>
      </dsp:nvSpPr>
      <dsp:spPr>
        <a:xfrm>
          <a:off x="8185401" y="442955"/>
          <a:ext cx="2231529" cy="141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E0A249-614F-41B4-8F59-1FB96B874715}">
      <dsp:nvSpPr>
        <dsp:cNvPr id="0" name=""/>
        <dsp:cNvSpPr/>
      </dsp:nvSpPr>
      <dsp:spPr>
        <a:xfrm>
          <a:off x="8433348" y="678505"/>
          <a:ext cx="2231529" cy="1417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Developer</a:t>
          </a:r>
        </a:p>
      </dsp:txBody>
      <dsp:txXfrm>
        <a:off x="8474851" y="720008"/>
        <a:ext cx="2148523" cy="1334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0CE60-1405-4C74-96A5-0791C38844E0}">
      <dsp:nvSpPr>
        <dsp:cNvPr id="0" name=""/>
        <dsp:cNvSpPr/>
      </dsp:nvSpPr>
      <dsp:spPr>
        <a:xfrm>
          <a:off x="5249486" y="967731"/>
          <a:ext cx="1859347" cy="442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510"/>
              </a:lnTo>
              <a:lnTo>
                <a:pt x="1859347" y="301510"/>
              </a:lnTo>
              <a:lnTo>
                <a:pt x="1859347" y="4424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A1F34-8D46-440C-AEDA-6CEF3CB26CC6}">
      <dsp:nvSpPr>
        <dsp:cNvPr id="0" name=""/>
        <dsp:cNvSpPr/>
      </dsp:nvSpPr>
      <dsp:spPr>
        <a:xfrm>
          <a:off x="5203766" y="967731"/>
          <a:ext cx="91440" cy="4424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24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52374-A603-4077-BF26-16D6155A5EE9}">
      <dsp:nvSpPr>
        <dsp:cNvPr id="0" name=""/>
        <dsp:cNvSpPr/>
      </dsp:nvSpPr>
      <dsp:spPr>
        <a:xfrm>
          <a:off x="3390138" y="967731"/>
          <a:ext cx="1859347" cy="442440"/>
        </a:xfrm>
        <a:custGeom>
          <a:avLst/>
          <a:gdLst/>
          <a:ahLst/>
          <a:cxnLst/>
          <a:rect l="0" t="0" r="0" b="0"/>
          <a:pathLst>
            <a:path>
              <a:moveTo>
                <a:pt x="1859347" y="0"/>
              </a:moveTo>
              <a:lnTo>
                <a:pt x="1859347" y="301510"/>
              </a:lnTo>
              <a:lnTo>
                <a:pt x="0" y="301510"/>
              </a:lnTo>
              <a:lnTo>
                <a:pt x="0" y="4424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4E3B7-FCE2-4AC3-8C61-A1705DD9C4CF}">
      <dsp:nvSpPr>
        <dsp:cNvPr id="0" name=""/>
        <dsp:cNvSpPr/>
      </dsp:nvSpPr>
      <dsp:spPr>
        <a:xfrm>
          <a:off x="4488843" y="1715"/>
          <a:ext cx="1521284" cy="966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8C1F25-CFED-491A-AD67-9A3B7E48702F}">
      <dsp:nvSpPr>
        <dsp:cNvPr id="0" name=""/>
        <dsp:cNvSpPr/>
      </dsp:nvSpPr>
      <dsp:spPr>
        <a:xfrm>
          <a:off x="4657875" y="162295"/>
          <a:ext cx="1521284" cy="966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Sprint</a:t>
          </a:r>
        </a:p>
      </dsp:txBody>
      <dsp:txXfrm>
        <a:off x="4686169" y="190589"/>
        <a:ext cx="1464696" cy="909427"/>
      </dsp:txXfrm>
    </dsp:sp>
    <dsp:sp modelId="{F3BC408D-CC29-43D3-BE26-B9F94FCEE85E}">
      <dsp:nvSpPr>
        <dsp:cNvPr id="0" name=""/>
        <dsp:cNvSpPr/>
      </dsp:nvSpPr>
      <dsp:spPr>
        <a:xfrm>
          <a:off x="2629496" y="1410171"/>
          <a:ext cx="1521284" cy="9660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451B9F-7B98-4D26-B6BD-13C1D66A486B}">
      <dsp:nvSpPr>
        <dsp:cNvPr id="0" name=""/>
        <dsp:cNvSpPr/>
      </dsp:nvSpPr>
      <dsp:spPr>
        <a:xfrm>
          <a:off x="2798527" y="1570751"/>
          <a:ext cx="1521284" cy="966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Daily Scrum</a:t>
          </a:r>
        </a:p>
      </dsp:txBody>
      <dsp:txXfrm>
        <a:off x="2826821" y="1599045"/>
        <a:ext cx="1464696" cy="909427"/>
      </dsp:txXfrm>
    </dsp:sp>
    <dsp:sp modelId="{FD7F1CC6-6C74-425F-81F2-DFDA4B528792}">
      <dsp:nvSpPr>
        <dsp:cNvPr id="0" name=""/>
        <dsp:cNvSpPr/>
      </dsp:nvSpPr>
      <dsp:spPr>
        <a:xfrm>
          <a:off x="4488843" y="1410171"/>
          <a:ext cx="1521284" cy="9660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9A1D52-6663-45A1-8655-8F7E34693F7D}">
      <dsp:nvSpPr>
        <dsp:cNvPr id="0" name=""/>
        <dsp:cNvSpPr/>
      </dsp:nvSpPr>
      <dsp:spPr>
        <a:xfrm>
          <a:off x="4657875" y="1570751"/>
          <a:ext cx="1521284" cy="966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Sprint Review</a:t>
          </a:r>
        </a:p>
      </dsp:txBody>
      <dsp:txXfrm>
        <a:off x="4686169" y="1599045"/>
        <a:ext cx="1464696" cy="909427"/>
      </dsp:txXfrm>
    </dsp:sp>
    <dsp:sp modelId="{45316B95-29A0-487E-ABD7-1295E8E9574C}">
      <dsp:nvSpPr>
        <dsp:cNvPr id="0" name=""/>
        <dsp:cNvSpPr/>
      </dsp:nvSpPr>
      <dsp:spPr>
        <a:xfrm>
          <a:off x="6348191" y="1410171"/>
          <a:ext cx="1521284" cy="9660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C619E01-93C6-45F3-ABF8-F26B343CE9BF}">
      <dsp:nvSpPr>
        <dsp:cNvPr id="0" name=""/>
        <dsp:cNvSpPr/>
      </dsp:nvSpPr>
      <dsp:spPr>
        <a:xfrm>
          <a:off x="6517223" y="1570751"/>
          <a:ext cx="1521284" cy="966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Sprint Retrospective</a:t>
          </a:r>
        </a:p>
      </dsp:txBody>
      <dsp:txXfrm>
        <a:off x="6545517" y="1599045"/>
        <a:ext cx="1464696" cy="909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EE0E5-BB9C-4593-A681-6C755A7C6F10}">
      <dsp:nvSpPr>
        <dsp:cNvPr id="0" name=""/>
        <dsp:cNvSpPr/>
      </dsp:nvSpPr>
      <dsp:spPr>
        <a:xfrm rot="5400000">
          <a:off x="2475547" y="403774"/>
          <a:ext cx="808108" cy="20469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27A7A-9A68-4ED2-A58A-1C3282D493D6}">
      <dsp:nvSpPr>
        <dsp:cNvPr id="0" name=""/>
        <dsp:cNvSpPr/>
      </dsp:nvSpPr>
      <dsp:spPr>
        <a:xfrm>
          <a:off x="1352063" y="0"/>
          <a:ext cx="1360379" cy="9522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1</a:t>
          </a:r>
        </a:p>
      </dsp:txBody>
      <dsp:txXfrm>
        <a:off x="1398555" y="46492"/>
        <a:ext cx="1267395" cy="859237"/>
      </dsp:txXfrm>
    </dsp:sp>
    <dsp:sp modelId="{2FFB8BC7-5BA8-4476-AD04-0D33A53EBDCF}">
      <dsp:nvSpPr>
        <dsp:cNvPr id="0" name=""/>
        <dsp:cNvSpPr/>
      </dsp:nvSpPr>
      <dsp:spPr>
        <a:xfrm>
          <a:off x="4297679" y="108733"/>
          <a:ext cx="989410" cy="769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C1B07-ED5E-405B-BA63-97F0C524C18D}">
      <dsp:nvSpPr>
        <dsp:cNvPr id="0" name=""/>
        <dsp:cNvSpPr/>
      </dsp:nvSpPr>
      <dsp:spPr>
        <a:xfrm rot="5400000">
          <a:off x="5053067" y="1496960"/>
          <a:ext cx="808108" cy="20518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029E8-16B3-46DB-9267-DC7572C29FFD}">
      <dsp:nvSpPr>
        <dsp:cNvPr id="0" name=""/>
        <dsp:cNvSpPr/>
      </dsp:nvSpPr>
      <dsp:spPr>
        <a:xfrm>
          <a:off x="3931550" y="1104135"/>
          <a:ext cx="1360379" cy="9522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2</a:t>
          </a:r>
        </a:p>
      </dsp:txBody>
      <dsp:txXfrm>
        <a:off x="3978042" y="1150627"/>
        <a:ext cx="1267395" cy="859237"/>
      </dsp:txXfrm>
    </dsp:sp>
    <dsp:sp modelId="{03967752-6A42-4168-9ADA-D7B352EA5504}">
      <dsp:nvSpPr>
        <dsp:cNvPr id="0" name=""/>
        <dsp:cNvSpPr/>
      </dsp:nvSpPr>
      <dsp:spPr>
        <a:xfrm>
          <a:off x="5622597" y="1178392"/>
          <a:ext cx="989410" cy="769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9E217-92EE-4EA8-9EC6-CC06FB12BD42}">
      <dsp:nvSpPr>
        <dsp:cNvPr id="0" name=""/>
        <dsp:cNvSpPr/>
      </dsp:nvSpPr>
      <dsp:spPr>
        <a:xfrm>
          <a:off x="6578295" y="2175153"/>
          <a:ext cx="1360379" cy="9522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3</a:t>
          </a:r>
        </a:p>
      </dsp:txBody>
      <dsp:txXfrm>
        <a:off x="6624787" y="2221645"/>
        <a:ext cx="1267395" cy="8592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F3592-4091-4446-85F3-B0BF205A3B72}">
      <dsp:nvSpPr>
        <dsp:cNvPr id="0" name=""/>
        <dsp:cNvSpPr/>
      </dsp:nvSpPr>
      <dsp:spPr>
        <a:xfrm>
          <a:off x="3968" y="47500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Define Requirements</a:t>
          </a:r>
        </a:p>
      </dsp:txBody>
      <dsp:txXfrm>
        <a:off x="299243" y="475008"/>
        <a:ext cx="885825" cy="590549"/>
      </dsp:txXfrm>
    </dsp:sp>
    <dsp:sp modelId="{3E683614-97E2-4E8D-8F98-FDA0BC834335}">
      <dsp:nvSpPr>
        <dsp:cNvPr id="0" name=""/>
        <dsp:cNvSpPr/>
      </dsp:nvSpPr>
      <dsp:spPr>
        <a:xfrm>
          <a:off x="1332706" y="47500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Plan/Design</a:t>
          </a:r>
        </a:p>
      </dsp:txBody>
      <dsp:txXfrm>
        <a:off x="1627981" y="475008"/>
        <a:ext cx="885825" cy="590549"/>
      </dsp:txXfrm>
    </dsp:sp>
    <dsp:sp modelId="{74FDE99F-46BF-4E4C-99E9-31F322B8FF5D}">
      <dsp:nvSpPr>
        <dsp:cNvPr id="0" name=""/>
        <dsp:cNvSpPr/>
      </dsp:nvSpPr>
      <dsp:spPr>
        <a:xfrm>
          <a:off x="2661443" y="47500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Implement/Build</a:t>
          </a:r>
        </a:p>
      </dsp:txBody>
      <dsp:txXfrm>
        <a:off x="2956718" y="475008"/>
        <a:ext cx="885825" cy="590549"/>
      </dsp:txXfrm>
    </dsp:sp>
    <dsp:sp modelId="{BB105088-1929-4F7D-9584-1BDADD274416}">
      <dsp:nvSpPr>
        <dsp:cNvPr id="0" name=""/>
        <dsp:cNvSpPr/>
      </dsp:nvSpPr>
      <dsp:spPr>
        <a:xfrm>
          <a:off x="3990181" y="47500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</a:t>
          </a:r>
        </a:p>
      </dsp:txBody>
      <dsp:txXfrm>
        <a:off x="4285456" y="475008"/>
        <a:ext cx="885825" cy="590549"/>
      </dsp:txXfrm>
    </dsp:sp>
    <dsp:sp modelId="{10D803A8-F4E4-43CB-9984-B25254D3D886}">
      <dsp:nvSpPr>
        <dsp:cNvPr id="0" name=""/>
        <dsp:cNvSpPr/>
      </dsp:nvSpPr>
      <dsp:spPr>
        <a:xfrm>
          <a:off x="5318918" y="47500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Deploy</a:t>
          </a:r>
        </a:p>
      </dsp:txBody>
      <dsp:txXfrm>
        <a:off x="5614193" y="475008"/>
        <a:ext cx="885825" cy="590549"/>
      </dsp:txXfrm>
    </dsp:sp>
    <dsp:sp modelId="{4EE7732E-6422-4707-A8F8-494F4F2C527E}">
      <dsp:nvSpPr>
        <dsp:cNvPr id="0" name=""/>
        <dsp:cNvSpPr/>
      </dsp:nvSpPr>
      <dsp:spPr>
        <a:xfrm>
          <a:off x="6647656" y="475008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Maintain</a:t>
          </a:r>
        </a:p>
      </dsp:txBody>
      <dsp:txXfrm>
        <a:off x="6942931" y="475008"/>
        <a:ext cx="885825" cy="5905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4F87D-2140-432E-888B-BD9343231097}">
      <dsp:nvSpPr>
        <dsp:cNvPr id="0" name=""/>
        <dsp:cNvSpPr/>
      </dsp:nvSpPr>
      <dsp:spPr>
        <a:xfrm rot="5400000">
          <a:off x="879528" y="896124"/>
          <a:ext cx="792544" cy="9022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81196-1D3B-4079-A7B3-2C423B2DDD9D}">
      <dsp:nvSpPr>
        <dsp:cNvPr id="0" name=""/>
        <dsp:cNvSpPr/>
      </dsp:nvSpPr>
      <dsp:spPr>
        <a:xfrm>
          <a:off x="669552" y="17572"/>
          <a:ext cx="1334178" cy="9338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Step 1</a:t>
          </a:r>
        </a:p>
      </dsp:txBody>
      <dsp:txXfrm>
        <a:off x="715149" y="63169"/>
        <a:ext cx="1242984" cy="842687"/>
      </dsp:txXfrm>
    </dsp:sp>
    <dsp:sp modelId="{AE138112-0812-426D-804A-E4088FCBD6E2}">
      <dsp:nvSpPr>
        <dsp:cNvPr id="0" name=""/>
        <dsp:cNvSpPr/>
      </dsp:nvSpPr>
      <dsp:spPr>
        <a:xfrm>
          <a:off x="2003730" y="106639"/>
          <a:ext cx="970354" cy="754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5FD29-8BA3-4E02-BB0C-F8A606E5C409}">
      <dsp:nvSpPr>
        <dsp:cNvPr id="0" name=""/>
        <dsp:cNvSpPr/>
      </dsp:nvSpPr>
      <dsp:spPr>
        <a:xfrm rot="5400000">
          <a:off x="1985704" y="1945181"/>
          <a:ext cx="792544" cy="9022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33396-E6DF-4BB1-992F-A746F7D3EA65}">
      <dsp:nvSpPr>
        <dsp:cNvPr id="0" name=""/>
        <dsp:cNvSpPr/>
      </dsp:nvSpPr>
      <dsp:spPr>
        <a:xfrm>
          <a:off x="1775728" y="1066630"/>
          <a:ext cx="1334178" cy="9338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Step 2</a:t>
          </a:r>
        </a:p>
      </dsp:txBody>
      <dsp:txXfrm>
        <a:off x="1821325" y="1112227"/>
        <a:ext cx="1242984" cy="842687"/>
      </dsp:txXfrm>
    </dsp:sp>
    <dsp:sp modelId="{2A86E595-361B-4A98-BC9A-7E59A9AA2E57}">
      <dsp:nvSpPr>
        <dsp:cNvPr id="0" name=""/>
        <dsp:cNvSpPr/>
      </dsp:nvSpPr>
      <dsp:spPr>
        <a:xfrm>
          <a:off x="3109906" y="1155697"/>
          <a:ext cx="970354" cy="754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3B52C-B99D-470B-9DB9-8711CA178C5D}">
      <dsp:nvSpPr>
        <dsp:cNvPr id="0" name=""/>
        <dsp:cNvSpPr/>
      </dsp:nvSpPr>
      <dsp:spPr>
        <a:xfrm>
          <a:off x="2881904" y="2115687"/>
          <a:ext cx="1334178" cy="9338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Step 3</a:t>
          </a:r>
        </a:p>
      </dsp:txBody>
      <dsp:txXfrm>
        <a:off x="2927501" y="2161284"/>
        <a:ext cx="1242984" cy="8426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76DBE-8FBA-4A49-B0E9-9E92F5F9E908}">
      <dsp:nvSpPr>
        <dsp:cNvPr id="0" name=""/>
        <dsp:cNvSpPr/>
      </dsp:nvSpPr>
      <dsp:spPr>
        <a:xfrm>
          <a:off x="1476374" y="725"/>
          <a:ext cx="1111249" cy="722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Sprint Planning</a:t>
          </a:r>
        </a:p>
      </dsp:txBody>
      <dsp:txXfrm>
        <a:off x="1511634" y="35985"/>
        <a:ext cx="1040729" cy="651792"/>
      </dsp:txXfrm>
    </dsp:sp>
    <dsp:sp modelId="{FAD2F86B-B961-4A21-990D-74F7FF52E903}">
      <dsp:nvSpPr>
        <dsp:cNvPr id="0" name=""/>
        <dsp:cNvSpPr/>
      </dsp:nvSpPr>
      <dsp:spPr>
        <a:xfrm>
          <a:off x="839144" y="361882"/>
          <a:ext cx="2385710" cy="2385710"/>
        </a:xfrm>
        <a:custGeom>
          <a:avLst/>
          <a:gdLst/>
          <a:ahLst/>
          <a:cxnLst/>
          <a:rect l="0" t="0" r="0" b="0"/>
          <a:pathLst>
            <a:path>
              <a:moveTo>
                <a:pt x="1901736" y="233485"/>
              </a:moveTo>
              <a:arcTo wR="1192855" hR="1192855" stAng="18387649" swAng="16329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96212-78BB-4398-B206-152F3D7486B8}">
      <dsp:nvSpPr>
        <dsp:cNvPr id="0" name=""/>
        <dsp:cNvSpPr/>
      </dsp:nvSpPr>
      <dsp:spPr>
        <a:xfrm>
          <a:off x="2669230" y="1193581"/>
          <a:ext cx="1111249" cy="722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Daily Scrum</a:t>
          </a:r>
        </a:p>
      </dsp:txBody>
      <dsp:txXfrm>
        <a:off x="2704490" y="1228841"/>
        <a:ext cx="1040729" cy="651792"/>
      </dsp:txXfrm>
    </dsp:sp>
    <dsp:sp modelId="{4BB67D4C-C9C3-43EC-A647-AC8B9D60FA6B}">
      <dsp:nvSpPr>
        <dsp:cNvPr id="0" name=""/>
        <dsp:cNvSpPr/>
      </dsp:nvSpPr>
      <dsp:spPr>
        <a:xfrm>
          <a:off x="839144" y="361882"/>
          <a:ext cx="2385710" cy="2385710"/>
        </a:xfrm>
        <a:custGeom>
          <a:avLst/>
          <a:gdLst/>
          <a:ahLst/>
          <a:cxnLst/>
          <a:rect l="0" t="0" r="0" b="0"/>
          <a:pathLst>
            <a:path>
              <a:moveTo>
                <a:pt x="2262021" y="1721804"/>
              </a:moveTo>
              <a:arcTo wR="1192855" hR="1192855" stAng="1579381" swAng="16329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2349B-844B-4F9E-844A-D1425645FA0E}">
      <dsp:nvSpPr>
        <dsp:cNvPr id="0" name=""/>
        <dsp:cNvSpPr/>
      </dsp:nvSpPr>
      <dsp:spPr>
        <a:xfrm>
          <a:off x="1476375" y="2386436"/>
          <a:ext cx="1111249" cy="722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Sprint Review</a:t>
          </a:r>
        </a:p>
      </dsp:txBody>
      <dsp:txXfrm>
        <a:off x="1511635" y="2421696"/>
        <a:ext cx="1040729" cy="651792"/>
      </dsp:txXfrm>
    </dsp:sp>
    <dsp:sp modelId="{7F7C7CCC-C0D1-42EC-960D-7458683A949E}">
      <dsp:nvSpPr>
        <dsp:cNvPr id="0" name=""/>
        <dsp:cNvSpPr/>
      </dsp:nvSpPr>
      <dsp:spPr>
        <a:xfrm>
          <a:off x="839144" y="361882"/>
          <a:ext cx="2385710" cy="2385710"/>
        </a:xfrm>
        <a:custGeom>
          <a:avLst/>
          <a:gdLst/>
          <a:ahLst/>
          <a:cxnLst/>
          <a:rect l="0" t="0" r="0" b="0"/>
          <a:pathLst>
            <a:path>
              <a:moveTo>
                <a:pt x="483973" y="2152225"/>
              </a:moveTo>
              <a:arcTo wR="1192855" hR="1192855" stAng="7587649" swAng="16329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9642-DC92-47EA-AAC0-640AE8376161}">
      <dsp:nvSpPr>
        <dsp:cNvPr id="0" name=""/>
        <dsp:cNvSpPr/>
      </dsp:nvSpPr>
      <dsp:spPr>
        <a:xfrm>
          <a:off x="283519" y="1193581"/>
          <a:ext cx="1111249" cy="722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Sprint Retrospective</a:t>
          </a:r>
        </a:p>
      </dsp:txBody>
      <dsp:txXfrm>
        <a:off x="318779" y="1228841"/>
        <a:ext cx="1040729" cy="651792"/>
      </dsp:txXfrm>
    </dsp:sp>
    <dsp:sp modelId="{02ECF605-9DF5-41A7-9FC0-7FA577D66652}">
      <dsp:nvSpPr>
        <dsp:cNvPr id="0" name=""/>
        <dsp:cNvSpPr/>
      </dsp:nvSpPr>
      <dsp:spPr>
        <a:xfrm>
          <a:off x="839144" y="361882"/>
          <a:ext cx="2385710" cy="2385710"/>
        </a:xfrm>
        <a:custGeom>
          <a:avLst/>
          <a:gdLst/>
          <a:ahLst/>
          <a:cxnLst/>
          <a:rect l="0" t="0" r="0" b="0"/>
          <a:pathLst>
            <a:path>
              <a:moveTo>
                <a:pt x="123689" y="663906"/>
              </a:moveTo>
              <a:arcTo wR="1192855" hR="1192855" stAng="12379381" swAng="16329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2F1CD-A08C-46A9-A190-AD41BD8B516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FA69C-DE35-4380-936D-DD55E761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6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4918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7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5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9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7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0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9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abi-agile.com/waterfall-methodology/" TargetMode="External"/><Relationship Id="rId2" Type="http://schemas.openxmlformats.org/officeDocument/2006/relationships/hyperlink" Target="https://agilelearninglabs.com/resources/scrum-introdu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rumguides.org/docs/scrumguide/v2020/2020-Scrum-Guide-U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BFC3E-6D84-BD12-A313-B0B20C8DC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Scrum-Agile in SNHU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A06FC-6C8B-839C-F32E-9C97F37CD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Ian Cluett</a:t>
            </a:r>
            <a:endParaRPr lang="en-US"/>
          </a:p>
          <a:p>
            <a:pPr algn="l"/>
            <a:r>
              <a:rPr lang="en-US" dirty="0"/>
              <a:t>CS250</a:t>
            </a:r>
            <a:endParaRPr lang="en-US"/>
          </a:p>
        </p:txBody>
      </p:sp>
      <p:pic>
        <p:nvPicPr>
          <p:cNvPr id="4" name="Picture 3" descr="A colorful swirls of paint&#10;&#10;Description automatically generated with medium confidence">
            <a:extLst>
              <a:ext uri="{FF2B5EF4-FFF2-40B4-BE49-F238E27FC236}">
                <a16:creationId xmlns:a16="http://schemas.microsoft.com/office/drawing/2014/main" id="{26F59B7A-9E97-EB7D-8150-93AED63B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12" r="22334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4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142CA2-DBFB-4161-ABDF-E87C8688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757238"/>
            <a:ext cx="12192002" cy="6100762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78275-5F9B-01D8-A161-E327AE7E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324" y="1790175"/>
            <a:ext cx="8531352" cy="1072843"/>
          </a:xfrm>
        </p:spPr>
        <p:txBody>
          <a:bodyPr>
            <a:normAutofit/>
          </a:bodyPr>
          <a:lstStyle/>
          <a:p>
            <a:r>
              <a:rPr lang="en-US" dirty="0"/>
              <a:t>Explaining the Waterfall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5DD9DB-BE83-DEAB-2A5E-E7571680A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53827"/>
              </p:ext>
            </p:extLst>
          </p:nvPr>
        </p:nvGraphicFramePr>
        <p:xfrm>
          <a:off x="1517650" y="2971800"/>
          <a:ext cx="9144000" cy="31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56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4DCD-698D-29CA-79ED-A363CA58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7F3E-20F6-5694-F653-203D7539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in which each development process is completed one by one (Justice, 2023)</a:t>
            </a:r>
          </a:p>
          <a:p>
            <a:r>
              <a:rPr lang="en-US" dirty="0"/>
              <a:t>Once a process is completed the team does not go back</a:t>
            </a:r>
          </a:p>
          <a:p>
            <a:r>
              <a:rPr lang="en-US" dirty="0"/>
              <a:t>Used when the end goal is clearly defined and there is very low uncertainty within the project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2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C050-78DE-E3F9-3890-3DE0FE18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the Waterfall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4671-A5F0-2FDA-E48C-55340666E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1800"/>
            <a:ext cx="9144000" cy="14411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Like agile, there are phases within the waterfall cycle</a:t>
            </a:r>
          </a:p>
          <a:p>
            <a:r>
              <a:rPr lang="en-US" dirty="0"/>
              <a:t>These are rigid and generally are not changed or redone during development</a:t>
            </a:r>
          </a:p>
          <a:p>
            <a:r>
              <a:rPr lang="en-US" dirty="0"/>
              <a:t>The cycle typically looks like something as outlined below: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56278DA-3BDE-3544-164C-A75B20420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8846964"/>
              </p:ext>
            </p:extLst>
          </p:nvPr>
        </p:nvGraphicFramePr>
        <p:xfrm>
          <a:off x="2025904" y="4412974"/>
          <a:ext cx="8128000" cy="1540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777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C3A6E-491F-1B9E-FCBF-187DE6E4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Waterfall v. Agile</a:t>
            </a: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7EB561A-3AB0-39AC-FFCA-2602825F6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547443"/>
              </p:ext>
            </p:extLst>
          </p:nvPr>
        </p:nvGraphicFramePr>
        <p:xfrm>
          <a:off x="1210365" y="3028859"/>
          <a:ext cx="4885635" cy="3067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952BD8-7189-34FF-5E61-0574E806D0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507809"/>
              </p:ext>
            </p:extLst>
          </p:nvPr>
        </p:nvGraphicFramePr>
        <p:xfrm>
          <a:off x="6524486" y="3028859"/>
          <a:ext cx="4064000" cy="310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7441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018E-7D92-D5CE-5C08-A48AE68D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2"/>
            <a:ext cx="9144000" cy="837671"/>
          </a:xfrm>
        </p:spPr>
        <p:txBody>
          <a:bodyPr>
            <a:normAutofit/>
          </a:bodyPr>
          <a:lstStyle/>
          <a:p>
            <a:r>
              <a:rPr lang="en-US" dirty="0"/>
              <a:t>Pros of the Methodologies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BEE9-F947-62FE-57DC-4739D0073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904" y="3137452"/>
            <a:ext cx="4578096" cy="3127248"/>
          </a:xfrm>
        </p:spPr>
        <p:txBody>
          <a:bodyPr/>
          <a:lstStyle/>
          <a:p>
            <a:r>
              <a:rPr lang="en-US" dirty="0"/>
              <a:t>Adaptive to changes</a:t>
            </a:r>
          </a:p>
          <a:p>
            <a:r>
              <a:rPr lang="en-US" dirty="0"/>
              <a:t>Accepting to user feedback</a:t>
            </a:r>
          </a:p>
          <a:p>
            <a:r>
              <a:rPr lang="en-US" dirty="0"/>
              <a:t>Delivers frequent working software</a:t>
            </a:r>
          </a:p>
          <a:p>
            <a:r>
              <a:rPr lang="en-US" dirty="0"/>
              <a:t>Encourages collaboration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AE3EFD-FF89-57E0-D8A3-7AB34EA6C0DD}"/>
              </a:ext>
            </a:extLst>
          </p:cNvPr>
          <p:cNvSpPr txBox="1">
            <a:spLocks/>
          </p:cNvSpPr>
          <p:nvPr/>
        </p:nvSpPr>
        <p:spPr>
          <a:xfrm>
            <a:off x="1670304" y="3124200"/>
            <a:ext cx="4578096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structure</a:t>
            </a:r>
          </a:p>
          <a:p>
            <a:r>
              <a:rPr lang="en-US" dirty="0"/>
              <a:t>Easier budget estimation</a:t>
            </a:r>
          </a:p>
          <a:p>
            <a:r>
              <a:rPr lang="en-US" dirty="0"/>
              <a:t>Easier to manage</a:t>
            </a:r>
          </a:p>
          <a:p>
            <a:r>
              <a:rPr lang="en-US" dirty="0"/>
              <a:t>Well defined end goal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ED3563-8871-3EDF-47D0-C7EBD4015539}"/>
              </a:ext>
            </a:extLst>
          </p:cNvPr>
          <p:cNvSpPr txBox="1">
            <a:spLocks/>
          </p:cNvSpPr>
          <p:nvPr/>
        </p:nvSpPr>
        <p:spPr>
          <a:xfrm>
            <a:off x="1670304" y="2464903"/>
            <a:ext cx="4425697" cy="63610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Waterfall</a:t>
            </a:r>
            <a:endParaRPr lang="en-US" sz="3600" i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2CF437-8D82-29A0-BAD7-B10ECCDD9935}"/>
              </a:ext>
            </a:extLst>
          </p:cNvPr>
          <p:cNvSpPr txBox="1">
            <a:spLocks/>
          </p:cNvSpPr>
          <p:nvPr/>
        </p:nvSpPr>
        <p:spPr>
          <a:xfrm>
            <a:off x="6248400" y="2504660"/>
            <a:ext cx="4730496" cy="63610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Agile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73631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10522-167E-0FCE-DA58-1F687857C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E10D-E233-32A0-E215-1210D91B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2"/>
            <a:ext cx="9144000" cy="837671"/>
          </a:xfrm>
        </p:spPr>
        <p:txBody>
          <a:bodyPr>
            <a:normAutofit/>
          </a:bodyPr>
          <a:lstStyle/>
          <a:p>
            <a:r>
              <a:rPr lang="en-US" dirty="0"/>
              <a:t>Cons of the Methodologies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2455-6CBA-0E4E-F01D-1C78E246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904" y="3137452"/>
            <a:ext cx="4578096" cy="3127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Less predictability</a:t>
            </a:r>
          </a:p>
          <a:p>
            <a:r>
              <a:rPr lang="en-US" dirty="0"/>
              <a:t>Low structure allows for unintentional side tracking</a:t>
            </a:r>
          </a:p>
          <a:p>
            <a:r>
              <a:rPr lang="en-US" dirty="0"/>
              <a:t>Shifting goals create uncertainty</a:t>
            </a:r>
          </a:p>
          <a:p>
            <a:r>
              <a:rPr lang="en-US" dirty="0"/>
              <a:t>Can be slow to adopt by a team used to waterfall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AEF11-9FC0-CE7E-2C09-9542E2F089D3}"/>
              </a:ext>
            </a:extLst>
          </p:cNvPr>
          <p:cNvSpPr txBox="1">
            <a:spLocks/>
          </p:cNvSpPr>
          <p:nvPr/>
        </p:nvSpPr>
        <p:spPr>
          <a:xfrm>
            <a:off x="1670304" y="3124200"/>
            <a:ext cx="44196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Change is difficult due to the rigid structure</a:t>
            </a:r>
          </a:p>
          <a:p>
            <a:r>
              <a:rPr lang="en-US" dirty="0"/>
              <a:t>Low stakeholder involvement</a:t>
            </a:r>
          </a:p>
          <a:p>
            <a:r>
              <a:rPr lang="en-US" dirty="0"/>
              <a:t>Testing is performed after development</a:t>
            </a:r>
          </a:p>
          <a:p>
            <a:r>
              <a:rPr lang="en-US" dirty="0"/>
              <a:t>Can be more expensive in the long run than agile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937930-926A-2847-2D3B-EF811E9F9B5D}"/>
              </a:ext>
            </a:extLst>
          </p:cNvPr>
          <p:cNvSpPr txBox="1">
            <a:spLocks/>
          </p:cNvSpPr>
          <p:nvPr/>
        </p:nvSpPr>
        <p:spPr>
          <a:xfrm>
            <a:off x="1670304" y="2464903"/>
            <a:ext cx="4425697" cy="63610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Waterfall</a:t>
            </a:r>
            <a:endParaRPr lang="en-US" sz="3600" i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D63BBF-8127-EA40-B053-AC5657EC68AA}"/>
              </a:ext>
            </a:extLst>
          </p:cNvPr>
          <p:cNvSpPr txBox="1">
            <a:spLocks/>
          </p:cNvSpPr>
          <p:nvPr/>
        </p:nvSpPr>
        <p:spPr>
          <a:xfrm>
            <a:off x="6248400" y="2504660"/>
            <a:ext cx="4730496" cy="63610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Agile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10364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CC84-804E-2121-A019-EA610AF5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v.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F40F-70AF-0D30-C783-98FAFDA4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methodologies have their uses depending on type of project</a:t>
            </a:r>
          </a:p>
          <a:p>
            <a:r>
              <a:rPr lang="en-US" dirty="0"/>
              <a:t>It is up to the team to determine which methodology is best</a:t>
            </a:r>
          </a:p>
          <a:p>
            <a:r>
              <a:rPr lang="en-US" dirty="0"/>
              <a:t>Smaller projects may benefit from waterfall while large and variable projects may benefit from agile</a:t>
            </a:r>
          </a:p>
        </p:txBody>
      </p:sp>
    </p:spTree>
    <p:extLst>
      <p:ext uri="{BB962C8B-B14F-4D97-AF65-F5344CB8AC3E}">
        <p14:creationId xmlns:p14="http://schemas.microsoft.com/office/powerpoint/2010/main" val="185597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708B-97E1-64B6-083F-126777A2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FD57-6CD0-FE2C-7155-5CE11C56E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87065"/>
            <a:ext cx="9144000" cy="371198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Learning Labs. (2024).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Scrum: A Breathtakingly Brief And Agile Introduction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https://agilelearninglabs.com/resources/scrum-introduction/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Charles G. Cobb. (2015).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Manager’s Guide to Mastering Agile : Principles and Practices for an Adaptive Approach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Wiley.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Justice, J. (2023, March).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Waterfall Development? Advantages and disadvantages of waterfall model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Agile Business Institute.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https://en.abi-agile.com/waterfall-methodology/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Schwaber, K., &amp; Sutherland, J. (2020, November)..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Scrum Guide The Definitive Guide to Scrum: The Rules of the Game.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Guides. 	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https://scrumguides.org/docs/scrumguide/v2020/2020-Scrum-Guide-US.pdf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52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43A86-25F1-6CE2-452E-D710977B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en-US" dirty="0"/>
              <a:t>The Various Agile Roles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A478614-719D-BB52-F41A-85C57E762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539433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83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CC8C-644E-F109-EF58-049B59C9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 	Scrum Master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FC9FB-E298-C1FB-7F05-6F1CA53A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880360"/>
            <a:ext cx="4578096" cy="3127248"/>
          </a:xfrm>
        </p:spPr>
        <p:txBody>
          <a:bodyPr/>
          <a:lstStyle/>
          <a:p>
            <a:r>
              <a:rPr lang="en-US" dirty="0"/>
              <a:t>Responsible for maximizing the value of the product</a:t>
            </a:r>
          </a:p>
          <a:p>
            <a:r>
              <a:rPr lang="en-US" dirty="0"/>
              <a:t>Defines and refines the product backlog</a:t>
            </a:r>
          </a:p>
          <a:p>
            <a:r>
              <a:rPr lang="en-US" dirty="0"/>
              <a:t>Answers team questions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2B5D3-CF67-1FF5-3F9D-E12CCBED764E}"/>
              </a:ext>
            </a:extLst>
          </p:cNvPr>
          <p:cNvSpPr txBox="1">
            <a:spLocks/>
          </p:cNvSpPr>
          <p:nvPr/>
        </p:nvSpPr>
        <p:spPr>
          <a:xfrm>
            <a:off x="6096000" y="2862072"/>
            <a:ext cx="4578096" cy="3127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Acts as a coach for Scrum concepts</a:t>
            </a:r>
          </a:p>
          <a:p>
            <a:r>
              <a:rPr lang="en-US" dirty="0"/>
              <a:t>Facilitates Scrum events</a:t>
            </a:r>
          </a:p>
          <a:p>
            <a:r>
              <a:rPr lang="en-US" dirty="0"/>
              <a:t>Is NOT a boss to the team but rather a peer with knowledge of agile (Agile Learning Labs, 2024)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5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609D9-0E90-E14A-363D-607925E47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FE7C-0203-A587-41E7-0353A147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			Tester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EA94E1-9F4D-9095-208B-54514F8E3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880360"/>
            <a:ext cx="4578096" cy="31272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A broad role that varies per type of work but consists of a few aspects that don’t change:</a:t>
            </a:r>
          </a:p>
          <a:p>
            <a:r>
              <a:rPr lang="en-US" dirty="0"/>
              <a:t>Creating the plan for tackling the sprint</a:t>
            </a:r>
          </a:p>
          <a:p>
            <a:r>
              <a:rPr lang="en-US" dirty="0"/>
              <a:t>Prioritizing quality by following the Definition of Done</a:t>
            </a:r>
          </a:p>
          <a:p>
            <a:r>
              <a:rPr lang="en-US" dirty="0"/>
              <a:t>Changing their plan as needed</a:t>
            </a:r>
          </a:p>
          <a:p>
            <a:r>
              <a:rPr lang="en-US" dirty="0"/>
              <a:t>Utilizing teamwork to avoid islands of expertise (Cobb, 2015)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65BB40-38C4-43B0-BDBE-428ED24F774D}"/>
              </a:ext>
            </a:extLst>
          </p:cNvPr>
          <p:cNvSpPr txBox="1">
            <a:spLocks/>
          </p:cNvSpPr>
          <p:nvPr/>
        </p:nvSpPr>
        <p:spPr>
          <a:xfrm>
            <a:off x="6096000" y="2862072"/>
            <a:ext cx="4578096" cy="3127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Like developers, but they bring a focus of test-driven development to the team</a:t>
            </a:r>
          </a:p>
          <a:p>
            <a:r>
              <a:rPr lang="en-US" dirty="0"/>
              <a:t>Often work with Product Owner to create meaningful test cases</a:t>
            </a:r>
          </a:p>
          <a:p>
            <a:r>
              <a:rPr lang="en-US" dirty="0"/>
              <a:t>Work with developers to create working and tested products for launch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3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F68D2-FC41-42C1-4028-BDA9207C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en-US" dirty="0"/>
              <a:t>The Various Agile Phases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47F5ED-4201-B598-3AE7-D160053ED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432125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581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880C-8A22-26D2-F61B-7638D6ED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EF10-680D-EAF1-8343-800F612F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Fixed length events that involve sprint planning, daily scrums, sprint reviews, and sprint retrospectives (Schwaber, 2020)</a:t>
            </a:r>
          </a:p>
          <a:p>
            <a:r>
              <a:rPr lang="en-US" dirty="0"/>
              <a:t>During each sprint, our Product Backlog is refined</a:t>
            </a:r>
          </a:p>
          <a:p>
            <a:r>
              <a:rPr lang="en-US" dirty="0"/>
              <a:t>Short lengths of less than one month to limit risk and costs, decrease complexity, and increase learning</a:t>
            </a:r>
          </a:p>
          <a:p>
            <a:r>
              <a:rPr lang="en-US" dirty="0"/>
              <a:t>This is where our progress is made</a:t>
            </a:r>
          </a:p>
        </p:txBody>
      </p:sp>
    </p:spTree>
    <p:extLst>
      <p:ext uri="{BB962C8B-B14F-4D97-AF65-F5344CB8AC3E}">
        <p14:creationId xmlns:p14="http://schemas.microsoft.com/office/powerpoint/2010/main" val="317700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29E4-8B83-030F-5FE6-2CFE1643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1D17-E264-F639-BF08-94EA5800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short, typically no longer than 15 minutes, meeting held at the same time every day</a:t>
            </a:r>
          </a:p>
          <a:p>
            <a:r>
              <a:rPr lang="en-US" dirty="0"/>
              <a:t>Each member discusses what they are working on, how progress is coming, and something that is impeding their progress</a:t>
            </a:r>
          </a:p>
          <a:p>
            <a:r>
              <a:rPr lang="en-US" dirty="0"/>
              <a:t>This is useful for getting everyone on the same page each day</a:t>
            </a:r>
          </a:p>
        </p:txBody>
      </p:sp>
    </p:spTree>
    <p:extLst>
      <p:ext uri="{BB962C8B-B14F-4D97-AF65-F5344CB8AC3E}">
        <p14:creationId xmlns:p14="http://schemas.microsoft.com/office/powerpoint/2010/main" val="205483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CAA6-2397-962E-BC2E-C4F916DB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F002-0CAB-A16A-8A68-B3543F636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Held at the end of a sprint, this meeting involves both the team and the stakeholders</a:t>
            </a:r>
          </a:p>
          <a:p>
            <a:r>
              <a:rPr lang="en-US" dirty="0"/>
              <a:t>Used to see what was accomplished and what has changed</a:t>
            </a:r>
          </a:p>
          <a:p>
            <a:r>
              <a:rPr lang="en-US" dirty="0"/>
              <a:t>What happens next is often discussed during the review</a:t>
            </a:r>
          </a:p>
          <a:p>
            <a:r>
              <a:rPr lang="en-US" dirty="0"/>
              <a:t>A time for discussion not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8201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4A7B-B38D-B2A1-9953-353F89B9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F344-8F85-BB92-8768-F33F6484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Held with just the team, this meeting is used to identify how well the latest sprint went</a:t>
            </a:r>
          </a:p>
          <a:p>
            <a:r>
              <a:rPr lang="en-US" dirty="0"/>
              <a:t>Different from the review in that it is meant for the team to identify any issues or things that went well</a:t>
            </a:r>
          </a:p>
          <a:p>
            <a:r>
              <a:rPr lang="en-US" dirty="0"/>
              <a:t>This is the final phase of the sprint cycle before the next sprint starts</a:t>
            </a:r>
          </a:p>
        </p:txBody>
      </p:sp>
    </p:spTree>
    <p:extLst>
      <p:ext uri="{BB962C8B-B14F-4D97-AF65-F5344CB8AC3E}">
        <p14:creationId xmlns:p14="http://schemas.microsoft.com/office/powerpoint/2010/main" val="167601467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AE4DC3"/>
      </a:accent1>
      <a:accent2>
        <a:srgbClr val="6E3FB3"/>
      </a:accent2>
      <a:accent3>
        <a:srgbClr val="4D4EC3"/>
      </a:accent3>
      <a:accent4>
        <a:srgbClr val="3B6DB1"/>
      </a:accent4>
      <a:accent5>
        <a:srgbClr val="4DB1C3"/>
      </a:accent5>
      <a:accent6>
        <a:srgbClr val="3BB193"/>
      </a:accent6>
      <a:hlink>
        <a:srgbClr val="3E93BC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</TotalTime>
  <Words>774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Aharoni</vt:lpstr>
      <vt:lpstr>Aptos</vt:lpstr>
      <vt:lpstr>Arial</vt:lpstr>
      <vt:lpstr>Avenir Next LT Pro</vt:lpstr>
      <vt:lpstr>Times New Roman</vt:lpstr>
      <vt:lpstr>PrismaticVTI</vt:lpstr>
      <vt:lpstr>Scrum-Agile in SNHU Travel</vt:lpstr>
      <vt:lpstr>The Various Agile Roles</vt:lpstr>
      <vt:lpstr>Product Owner  Scrum Master</vt:lpstr>
      <vt:lpstr>Developer   Tester</vt:lpstr>
      <vt:lpstr>The Various Agile Phases</vt:lpstr>
      <vt:lpstr>The Sprint</vt:lpstr>
      <vt:lpstr>Daily Scrum</vt:lpstr>
      <vt:lpstr>Sprint Review</vt:lpstr>
      <vt:lpstr>Sprint Retrospective</vt:lpstr>
      <vt:lpstr>Explaining the Waterfall Model</vt:lpstr>
      <vt:lpstr>The Waterfall Model</vt:lpstr>
      <vt:lpstr>Phases of the Waterfall cycle</vt:lpstr>
      <vt:lpstr>Waterfall v. Agile</vt:lpstr>
      <vt:lpstr>Pros of the Methodologies</vt:lpstr>
      <vt:lpstr>Cons of the Methodologies</vt:lpstr>
      <vt:lpstr>Waterfall v. Agile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Cluett, Ian</dc:creator>
  <cp:lastModifiedBy>Cluett, Ian</cp:lastModifiedBy>
  <cp:revision>1</cp:revision>
  <dcterms:created xsi:type="dcterms:W3CDTF">2024-12-15T02:27:17Z</dcterms:created>
  <dcterms:modified xsi:type="dcterms:W3CDTF">2024-12-15T04:04:44Z</dcterms:modified>
</cp:coreProperties>
</file>