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Metal Beer Solid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Milestone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 for Milestone 2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 working game that implements the major mechanics of how the user interacts with the scene</a:t>
            </a:r>
          </a:p>
          <a:p>
            <a:pPr/>
            <a:r>
              <a:t>Build one room of our game to show how we will organize the environment for the game in future milestones</a:t>
            </a:r>
          </a:p>
          <a:p>
            <a:pPr/>
            <a:r>
              <a:t>Implement an example of our puzzle oriented solution to solving each room in the game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Scene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a beer a can that you can move around the scene</a:t>
            </a:r>
          </a:p>
          <a:p>
            <a:pPr/>
            <a:r>
              <a:t>Make models of items you will use to solve puzzles</a:t>
            </a:r>
          </a:p>
          <a:p>
            <a:pPr/>
            <a:r>
              <a:t>Build a room in which your beer can will interact with the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Mechanics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Beer can moves around, jumps, and interacts with the scene by having the ability to pick up objects and interact with the environment</a:t>
            </a:r>
          </a:p>
          <a:p>
            <a:pPr/>
            <a:r>
              <a:t>Have objects to pick up that do certain actions in the room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Puzzle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Beer can has to do certain things in the room to solve the puzzle to retrieve more of its beer can friends</a:t>
            </a:r>
          </a:p>
          <a:p>
            <a:pPr/>
            <a:r>
              <a:t>For example, if you push over books you can use them as a stepping stool to jump on objects</a:t>
            </a:r>
          </a:p>
          <a:p>
            <a:pPr/>
            <a:r>
              <a:t>Picking up Mentos greatly increases your jump ability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it is fun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get to jump around a scene using a spinning Natty can</a:t>
            </a:r>
          </a:p>
          <a:p>
            <a:pPr/>
            <a:r>
              <a:t>You are free to move as you want in the scene</a:t>
            </a:r>
          </a:p>
          <a:p>
            <a:pPr/>
            <a:r>
              <a:t>While, there are goals, you can solve them in any way you want 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it is not fun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There are limits to the number of things you can do in the room</a:t>
            </a:r>
          </a:p>
          <a:p>
            <a:pPr/>
            <a:r>
              <a:t>It is hard to push objects around, not an easy skill to pick 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Issues for next milestone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it more obvious how you solve some of the puzzles, have a more obvious suggested path to follow</a:t>
            </a:r>
          </a:p>
          <a:p>
            <a:pPr/>
            <a:r>
              <a:t>Revise mechanics to ensure smooth interaction and be able to spend more time solving puzzles and less time getting things in exactly the right position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Goals for Milestone 3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more rooms to fully implement all of our puzzles</a:t>
            </a:r>
          </a:p>
          <a:p>
            <a:pPr/>
            <a:r>
              <a:t>Build and finish the rest of our puzzles</a:t>
            </a:r>
          </a:p>
          <a:p>
            <a:pPr/>
            <a:r>
              <a:t>Streamline mechanics and user interaction to ensure player knows how to progress through the game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