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1" name="Shape 12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bg>
      <p:bgPr>
        <a:solidFill>
          <a:schemeClr val="accent1">
            <a:hueOff val="300932"/>
            <a:lumOff val="-21745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/>
        </p:nvSpPr>
        <p:spPr>
          <a:xfrm flipV="1">
            <a:off x="12334467" y="-2825"/>
            <a:ext cx="1" cy="9759250"/>
          </a:xfrm>
          <a:prstGeom prst="line">
            <a:avLst/>
          </a:prstGeom>
          <a:ln w="25400">
            <a:solidFill>
              <a:schemeClr val="accent5">
                <a:hueOff val="101205"/>
                <a:satOff val="-13598"/>
                <a:lumOff val="2387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4" name="Shape 14"/>
          <p:cNvSpPr/>
          <p:nvPr/>
        </p:nvSpPr>
        <p:spPr>
          <a:xfrm>
            <a:off x="23694" y="9187320"/>
            <a:ext cx="12957412" cy="1"/>
          </a:xfrm>
          <a:prstGeom prst="line">
            <a:avLst/>
          </a:prstGeom>
          <a:ln w="25400">
            <a:solidFill>
              <a:schemeClr val="accent5">
                <a:hueOff val="101205"/>
                <a:satOff val="-13598"/>
                <a:lumOff val="2387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8" name="Shape 98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9" name="Shape 9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7" name="Shape 10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3" name="Shape 23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4" name="Shape 24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hape 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1" name="Shape 41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2" name="Shape 42"/>
          <p:cNvSpPr/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hape 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1" name="Shape 5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chemeClr val="accent1">
            <a:hueOff val="300932"/>
            <a:lumOff val="-21745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" name="Shape 5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Shape 60"/>
          <p:cNvSpPr/>
          <p:nvPr/>
        </p:nvSpPr>
        <p:spPr>
          <a:xfrm>
            <a:off x="23694" y="9178903"/>
            <a:ext cx="12957412" cy="1"/>
          </a:xfrm>
          <a:prstGeom prst="line">
            <a:avLst/>
          </a:prstGeom>
          <a:ln w="25400">
            <a:solidFill>
              <a:schemeClr val="accent5">
                <a:hueOff val="101205"/>
                <a:satOff val="-13598"/>
                <a:lumOff val="2387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61" name="Shape 61"/>
          <p:cNvSpPr/>
          <p:nvPr/>
        </p:nvSpPr>
        <p:spPr>
          <a:xfrm flipV="1">
            <a:off x="12334467" y="-2825"/>
            <a:ext cx="1" cy="9759250"/>
          </a:xfrm>
          <a:prstGeom prst="line">
            <a:avLst/>
          </a:prstGeom>
          <a:ln w="25400">
            <a:solidFill>
              <a:schemeClr val="accent5">
                <a:hueOff val="101205"/>
                <a:satOff val="-13598"/>
                <a:lumOff val="2387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62" name="Shape 6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0" name="Shape 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1" name="Shape 71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hape 7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" name="Shape 8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8" name="Shape 88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9" name="Shape 89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0" name="Shape 9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Metal Beer Solid</a:t>
            </a:r>
          </a:p>
        </p:txBody>
      </p:sp>
      <p:sp>
        <p:nvSpPr>
          <p:cNvPr id="124" name="Shape 124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Milestone 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Goals for Milestone 2</a:t>
            </a:r>
          </a:p>
        </p:txBody>
      </p:sp>
      <p:sp>
        <p:nvSpPr>
          <p:cNvPr id="127" name="Shape 12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Build a working game that implements the major mechanics of how the user interacts with the scene</a:t>
            </a:r>
          </a:p>
          <a:p>
            <a:pPr/>
            <a:r>
              <a:t>Build one room of our game to show how we will organize the environment for the game in future milestones</a:t>
            </a:r>
          </a:p>
          <a:p>
            <a:pPr/>
            <a:r>
              <a:t>Implement an example of our puzzle oriented solution to solving each room in the game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Scene</a:t>
            </a:r>
          </a:p>
        </p:txBody>
      </p:sp>
      <p:sp>
        <p:nvSpPr>
          <p:cNvPr id="130" name="Shape 13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Build a beer a can that you can move around the scene</a:t>
            </a:r>
          </a:p>
          <a:p>
            <a:pPr/>
            <a:r>
              <a:t>Make models of items you will use to solve puzzles</a:t>
            </a:r>
          </a:p>
          <a:p>
            <a:pPr/>
            <a:r>
              <a:t>Build a room in which your beer can will interact with the environment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Mechanics</a:t>
            </a:r>
          </a:p>
        </p:txBody>
      </p:sp>
      <p:sp>
        <p:nvSpPr>
          <p:cNvPr id="133" name="Shape 133"/>
          <p:cNvSpPr/>
          <p:nvPr>
            <p:ph type="body" idx="1"/>
          </p:nvPr>
        </p:nvSpPr>
        <p:spPr>
          <a:xfrm>
            <a:off x="952500" y="259715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Beer can moves around, jumps, and interacts with the scene by having the ability to pick up objects and interact with the environment</a:t>
            </a:r>
          </a:p>
          <a:p>
            <a:pPr/>
            <a:r>
              <a:t>Have objects to pick up that do certain actions in the room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Puzzle</a:t>
            </a:r>
          </a:p>
        </p:txBody>
      </p:sp>
      <p:sp>
        <p:nvSpPr>
          <p:cNvPr id="136" name="Shape 1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Beer can has to do certain things in the room to solve the puzzle to retrieve more of its beer can friends</a:t>
            </a:r>
          </a:p>
          <a:p>
            <a:pPr/>
            <a:r>
              <a:t>For example, if you push over books you can use them as a stepping stool to jump on objects</a:t>
            </a:r>
          </a:p>
          <a:p>
            <a:pPr/>
            <a:r>
              <a:t>Picking up Mentos greatly increases your jump ability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it is fun</a:t>
            </a:r>
          </a:p>
        </p:txBody>
      </p:sp>
      <p:sp>
        <p:nvSpPr>
          <p:cNvPr id="139" name="Shape 1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You get to jump around a scene using a spinning Natty can</a:t>
            </a:r>
          </a:p>
          <a:p>
            <a:pPr/>
            <a:r>
              <a:t>You are free to move as you want in the scene</a:t>
            </a:r>
          </a:p>
          <a:p>
            <a:pPr/>
            <a:r>
              <a:t>While, there are goals, you can solve them in any way you want to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it is not fun</a:t>
            </a:r>
          </a:p>
        </p:txBody>
      </p:sp>
      <p:sp>
        <p:nvSpPr>
          <p:cNvPr id="142" name="Shape 1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There are limits to the number of things you can do in the room</a:t>
            </a:r>
          </a:p>
          <a:p>
            <a:pPr/>
            <a:r>
              <a:t>It is hard to push objects around, not an easy skill to pick up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Issues for next milestone</a:t>
            </a:r>
          </a:p>
        </p:txBody>
      </p:sp>
      <p:sp>
        <p:nvSpPr>
          <p:cNvPr id="145" name="Shape 1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Make it more obvious how you solve some of the puzzles, have a more obvious suggested path to follow</a:t>
            </a:r>
          </a:p>
          <a:p>
            <a:pPr/>
            <a:r>
              <a:t>Revise mechanics to ensure smooth interaction and be able to spend more time solving puzzles and less time getting things in exactly the right position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Goals for Milestone 3</a:t>
            </a:r>
          </a:p>
        </p:txBody>
      </p:sp>
      <p:sp>
        <p:nvSpPr>
          <p:cNvPr id="148" name="Shape 14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Add more rooms to fully implement all of our puzzles</a:t>
            </a:r>
          </a:p>
          <a:p>
            <a:pPr/>
            <a:r>
              <a:t>Build and finish the rest of our puzzles</a:t>
            </a:r>
          </a:p>
          <a:p>
            <a:pPr/>
            <a:r>
              <a:t>Streamline mechanics and user interaction to ensure player knows how to progress through the game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