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1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ianearnes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6.xml" Type="http://schemas.openxmlformats.org/officeDocument/2006/relationships/slide" Id="rId12"/><Relationship Target="presProps.xml" Type="http://schemas.openxmlformats.org/officeDocument/2006/relationships/presProps" Id="rId2"/><Relationship Target="slides/slide7.xml" Type="http://schemas.openxmlformats.org/officeDocument/2006/relationships/slide" Id="rId13"/><Relationship Target="theme/theme1.xml" Type="http://schemas.openxmlformats.org/officeDocument/2006/relationships/theme" Id="rId1"/><Relationship Target="slides/slide4.xml" Type="http://schemas.openxmlformats.org/officeDocument/2006/relationships/slide" Id="rId10"/><Relationship Target="commentAuthors.xml" Type="http://schemas.openxmlformats.org/officeDocument/2006/relationships/commentAuthors" Id="rId4"/><Relationship Target="slides/slide5.xml" Type="http://schemas.openxmlformats.org/officeDocument/2006/relationships/slide" Id="rId11"/><Relationship Target="tableStyles.xml" Type="http://schemas.openxmlformats.org/officeDocument/2006/relationships/tableStyles" Id="rId3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when selected</p:text>
  </p:cm>
</p:cmLst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media/image04.jp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7.png" Type="http://schemas.openxmlformats.org/officeDocument/2006/relationships/image" Id="rId4"/><Relationship Target="../media/image01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" name="Shape 1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y="0" x="0"/>
            <a:ext cy="6858000" cx="9144000"/>
          </a:xfrm>
          <a:prstGeom prst="rect">
            <a:avLst/>
          </a:prstGeom>
        </p:spPr>
      </p:pic>
      <p:grpSp>
        <p:nvGrpSpPr>
          <p:cNvPr id="13" name="Shape 13"/>
          <p:cNvGrpSpPr/>
          <p:nvPr/>
        </p:nvGrpSpPr>
        <p:grpSpPr>
          <a:xfrm rot="-1066323">
            <a:off y="3923014" x="618027"/>
            <a:ext cy="2527487" cx="2508735"/>
            <a:chOff y="417279" x="494947"/>
            <a:chExt cy="2421350" cx="2417577"/>
          </a:xfrm>
        </p:grpSpPr>
        <p:sp>
          <p:nvSpPr>
            <p:cNvPr id="14" name="Shape 14"/>
            <p:cNvSpPr/>
            <p:nvPr/>
          </p:nvSpPr>
          <p:spPr>
            <a:xfrm>
              <a:off y="494483" x="494947"/>
              <a:ext cy="2344145" cx="2328383"/>
            </a:xfrm>
            <a:custGeom>
              <a:pathLst>
                <a:path w="2328384" extrusionOk="0" h="2344146">
                  <a:moveTo>
                    <a:pt y="0" x="94077"/>
                  </a:moveTo>
                  <a:lnTo>
                    <a:pt y="2344146" x="0"/>
                  </a:lnTo>
                  <a:lnTo>
                    <a:pt y="2250067" x="2328384"/>
                  </a:lnTo>
                  <a:lnTo>
                    <a:pt y="0" x="94077"/>
                  </a:lnTo>
                  <a:close/>
                </a:path>
              </a:pathLst>
            </a:custGeom>
            <a:gradFill>
              <a:gsLst>
                <a:gs pos="0">
                  <a:srgbClr val="000100">
                    <a:alpha val="30980"/>
                  </a:srgbClr>
                </a:gs>
                <a:gs pos="49000">
                  <a:srgbClr val="FEFFFF">
                    <a:alpha val="0"/>
                  </a:srgbClr>
                </a:gs>
                <a:gs pos="100000">
                  <a:srgbClr val="FEFFFF">
                    <a:alpha val="0"/>
                  </a:srgbClr>
                </a:gs>
              </a:gsLst>
              <a:path path="circle">
                <a:fillToRect t="100%" r="100%"/>
              </a:path>
              <a:tileRect b="-100%" l="-100%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5" name="Shape 15"/>
            <p:cNvSpPr/>
            <p:nvPr/>
          </p:nvSpPr>
          <p:spPr>
            <a:xfrm>
              <a:off y="417279" x="590935"/>
              <a:ext cy="2321589" cx="2321589"/>
            </a:xfrm>
            <a:prstGeom prst="rect">
              <a:avLst/>
            </a:prstGeom>
            <a:gradFill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pic>
          <p:nvPicPr>
            <p:cNvPr id="16" name="Shape 16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436039" x="614456"/>
              <a:ext cy="461173" cx="404704"/>
            </a:xfrm>
            <a:prstGeom prst="rect">
              <a:avLst/>
            </a:prstGeom>
          </p:spPr>
        </p:pic>
        <p:pic>
          <p:nvPicPr>
            <p:cNvPr id="17" name="Shape 17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-5400000">
              <a:off y="2282410" x="637932"/>
              <a:ext cy="461173" cx="404704"/>
            </a:xfrm>
            <a:prstGeom prst="rect">
              <a:avLst/>
            </a:prstGeom>
          </p:spPr>
        </p:pic>
      </p:grpSp>
      <p:pic>
        <p:nvPicPr>
          <p:cNvPr id="18" name="Shape 18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343345">
            <a:off y="2587842" x="2856202"/>
            <a:ext cy="3850817" cx="5773083"/>
          </a:xfrm>
          <a:prstGeom prst="rect">
            <a:avLst/>
          </a:prstGeom>
        </p:spPr>
      </p:pic>
      <p:sp>
        <p:nvSpPr>
          <p:cNvPr id="19" name="Shape 19"/>
          <p:cNvSpPr txBox="1"/>
          <p:nvPr>
            <p:ph type="ctrTitle"/>
          </p:nvPr>
        </p:nvSpPr>
        <p:spPr>
          <a:xfrm rot="359999">
            <a:off y="3015792" x="3339808"/>
            <a:ext cy="1599721" cx="48470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buClr>
                <a:srgbClr val="000100"/>
              </a:buClr>
              <a:buFont typeface="Cambria"/>
              <a:buNone/>
              <a:defRPr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 rot="359999">
            <a:off y="4766916" x="3200499"/>
            <a:ext cy="1040844" cx="483645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360"/>
              </a:spcBef>
              <a:buClr>
                <a:schemeClr val="accent1"/>
              </a:buClr>
              <a:buFont typeface="Cambria"/>
              <a:buNone/>
              <a:defRPr/>
            </a:lvl1pPr>
            <a:lvl2pPr algn="ctr" rtl="0" marR="0" indent="0" marL="457200">
              <a:spcBef>
                <a:spcPts val="440"/>
              </a:spcBef>
              <a:buClr>
                <a:schemeClr val="accent1"/>
              </a:buClr>
              <a:buFont typeface="Cambria"/>
              <a:buNone/>
              <a:defRPr/>
            </a:lvl2pPr>
            <a:lvl3pPr algn="ctr" rtl="0" marR="0" indent="0" marL="914400">
              <a:spcBef>
                <a:spcPts val="400"/>
              </a:spcBef>
              <a:buClr>
                <a:schemeClr val="accent1"/>
              </a:buClr>
              <a:buFont typeface="Cambria"/>
              <a:buNone/>
              <a:defRPr/>
            </a:lvl3pPr>
            <a:lvl4pPr algn="ctr" rtl="0" marR="0" indent="0" marL="1371600">
              <a:spcBef>
                <a:spcPts val="320"/>
              </a:spcBef>
              <a:buClr>
                <a:schemeClr val="accent1"/>
              </a:buClr>
              <a:buFont typeface="Cambria"/>
              <a:buNone/>
              <a:defRPr/>
            </a:lvl4pPr>
            <a:lvl5pPr algn="ctr" rtl="0" marR="0" indent="0" marL="1828800">
              <a:spcBef>
                <a:spcPts val="280"/>
              </a:spcBef>
              <a:buClr>
                <a:schemeClr val="accent1"/>
              </a:buClr>
              <a:buFont typeface="Cambria"/>
              <a:buNone/>
              <a:defRPr/>
            </a:lvl5pPr>
            <a:lvl6pPr algn="ctr" rtl="0" marR="0" indent="0" marL="2286000">
              <a:spcBef>
                <a:spcPts val="280"/>
              </a:spcBef>
              <a:buClr>
                <a:schemeClr val="accent1"/>
              </a:buClr>
              <a:buFont typeface="Cambria"/>
              <a:buNone/>
              <a:defRPr/>
            </a:lvl6pPr>
            <a:lvl7pPr algn="ctr" rtl="0" marR="0" indent="0" marL="2743200">
              <a:spcBef>
                <a:spcPts val="280"/>
              </a:spcBef>
              <a:buClr>
                <a:schemeClr val="accent1"/>
              </a:buClr>
              <a:buFont typeface="Cambria"/>
              <a:buNone/>
              <a:defRPr/>
            </a:lvl7pPr>
            <a:lvl8pPr algn="ctr" rtl="0" marR="0" indent="0" marL="3200400">
              <a:spcBef>
                <a:spcPts val="280"/>
              </a:spcBef>
              <a:buClr>
                <a:schemeClr val="accent1"/>
              </a:buClr>
              <a:buFont typeface="Cambria"/>
              <a:buNone/>
              <a:defRPr/>
            </a:lvl8pPr>
            <a:lvl9pPr algn="ctr" rtl="0" marR="0" indent="0" marL="3657600">
              <a:spcBef>
                <a:spcPts val="280"/>
              </a:spcBef>
              <a:buClr>
                <a:schemeClr val="accent1"/>
              </a:buClr>
              <a:buFont typeface="Cambria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 rot="-1080000">
            <a:off y="5061539" x="963291"/>
            <a:ext cy="534991" cx="196853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 rot="-1080000">
            <a:off y="4135345" x="647591"/>
            <a:ext cy="835010" cx="208588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 rot="-1079999">
            <a:off y="5509807" x="1981438"/>
            <a:ext cy="426607" cx="7381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pic>
        <p:nvPicPr>
          <p:cNvPr id="24" name="Shape 2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5880100" x="0"/>
            <a:ext cy="330200" cx="914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436562" x="551279"/>
            <a:ext cy="1442674" cx="80414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262626"/>
              </a:buClr>
              <a:buFont typeface="Cambria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y="280256" x="2596331"/>
            <a:ext cy="7467600" cx="395133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83820" marL="228600">
              <a:spcBef>
                <a:spcPts val="480"/>
              </a:spcBef>
              <a:buClr>
                <a:schemeClr val="accent1"/>
              </a:buClr>
              <a:buFont typeface="Cambria"/>
              <a:buChar char="0"/>
              <a:defRPr/>
            </a:lvl1pPr>
            <a:lvl2pPr algn="l" rtl="0" indent="-107568" marL="557784">
              <a:spcBef>
                <a:spcPts val="440"/>
              </a:spcBef>
              <a:buClr>
                <a:schemeClr val="accent1"/>
              </a:buClr>
              <a:buFont typeface="Cambria"/>
              <a:buChar char="0"/>
              <a:defRPr/>
            </a:lvl2pPr>
            <a:lvl3pPr algn="l" rtl="0" indent="-67310" marL="822960">
              <a:spcBef>
                <a:spcPts val="400"/>
              </a:spcBef>
              <a:buClr>
                <a:schemeClr val="accent1"/>
              </a:buClr>
              <a:buFont typeface="Cambria"/>
              <a:buChar char="0"/>
              <a:defRPr/>
            </a:lvl3pPr>
            <a:lvl4pPr algn="l" rtl="0" indent="-86360" marL="1097280">
              <a:spcBef>
                <a:spcPts val="320"/>
              </a:spcBef>
              <a:buClr>
                <a:schemeClr val="accent1"/>
              </a:buClr>
              <a:buFont typeface="Cambria"/>
              <a:buChar char="0"/>
              <a:defRPr/>
            </a:lvl4pPr>
            <a:lvl5pPr algn="l" rtl="0" indent="-100964" marL="141732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5pPr>
            <a:lvl6pPr algn="l" rtl="0" indent="-100965" marL="164592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6pPr>
            <a:lvl7pPr algn="l" rtl="0" indent="-108585" marL="192024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7pPr>
            <a:lvl8pPr algn="l" rtl="0" indent="-103505" marL="219456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8pPr>
            <a:lvl9pPr algn="l" rtl="0" indent="-98425" marL="246888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y="6148875" x="551279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y="6148875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y="6148875" x="6459119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5400000">
            <a:off y="2303379" x="4876298"/>
            <a:ext cy="1963319" cx="546952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262626"/>
              </a:buClr>
              <a:buFont typeface="Cambria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y="475079" x="914398"/>
            <a:ext cy="5907840" cx="51816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83820" marL="228600">
              <a:spcBef>
                <a:spcPts val="480"/>
              </a:spcBef>
              <a:buClr>
                <a:schemeClr val="accent1"/>
              </a:buClr>
              <a:buFont typeface="Cambria"/>
              <a:buChar char="0"/>
              <a:defRPr/>
            </a:lvl1pPr>
            <a:lvl2pPr algn="l" rtl="0" indent="-107568" marL="557784">
              <a:spcBef>
                <a:spcPts val="440"/>
              </a:spcBef>
              <a:buClr>
                <a:schemeClr val="accent1"/>
              </a:buClr>
              <a:buFont typeface="Cambria"/>
              <a:buChar char="0"/>
              <a:defRPr/>
            </a:lvl2pPr>
            <a:lvl3pPr algn="l" rtl="0" indent="-67310" marL="822960">
              <a:spcBef>
                <a:spcPts val="400"/>
              </a:spcBef>
              <a:buClr>
                <a:schemeClr val="accent1"/>
              </a:buClr>
              <a:buFont typeface="Cambria"/>
              <a:buChar char="0"/>
              <a:defRPr/>
            </a:lvl3pPr>
            <a:lvl4pPr algn="l" rtl="0" indent="-86360" marL="1097280">
              <a:spcBef>
                <a:spcPts val="320"/>
              </a:spcBef>
              <a:buClr>
                <a:schemeClr val="accent1"/>
              </a:buClr>
              <a:buFont typeface="Cambria"/>
              <a:buChar char="0"/>
              <a:defRPr/>
            </a:lvl4pPr>
            <a:lvl5pPr algn="l" rtl="0" indent="-100964" marL="141732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5pPr>
            <a:lvl6pPr algn="l" rtl="0" indent="-100965" marL="164592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6pPr>
            <a:lvl7pPr algn="l" rtl="0" indent="-108585" marL="192024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7pPr>
            <a:lvl8pPr algn="l" rtl="0" indent="-103505" marL="219456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8pPr>
            <a:lvl9pPr algn="l" rtl="0" indent="-98425" marL="246888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y="6148875" x="551279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y="6148875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y="6148875" x="6459119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y="436562" x="551279"/>
            <a:ext cy="1442674" cx="80414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262626"/>
              </a:buClr>
              <a:buFont typeface="Cambria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2038388" x="838200"/>
            <a:ext cy="3951336" cx="746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83820" marL="228600">
              <a:spcBef>
                <a:spcPts val="480"/>
              </a:spcBef>
              <a:buClr>
                <a:schemeClr val="accent1"/>
              </a:buClr>
              <a:buFont typeface="Cambria"/>
              <a:buChar char="0"/>
              <a:defRPr/>
            </a:lvl1pPr>
            <a:lvl2pPr algn="l" rtl="0" indent="-107568" marL="557784">
              <a:spcBef>
                <a:spcPts val="440"/>
              </a:spcBef>
              <a:buClr>
                <a:schemeClr val="accent1"/>
              </a:buClr>
              <a:buFont typeface="Cambria"/>
              <a:buChar char="0"/>
              <a:defRPr/>
            </a:lvl2pPr>
            <a:lvl3pPr algn="l" rtl="0" indent="-67310" marL="822960">
              <a:spcBef>
                <a:spcPts val="400"/>
              </a:spcBef>
              <a:buClr>
                <a:schemeClr val="accent1"/>
              </a:buClr>
              <a:buFont typeface="Cambria"/>
              <a:buChar char="0"/>
              <a:defRPr/>
            </a:lvl3pPr>
            <a:lvl4pPr algn="l" rtl="0" indent="-86360" marL="1097280">
              <a:spcBef>
                <a:spcPts val="320"/>
              </a:spcBef>
              <a:buClr>
                <a:schemeClr val="accent1"/>
              </a:buClr>
              <a:buFont typeface="Cambria"/>
              <a:buChar char="0"/>
              <a:defRPr/>
            </a:lvl4pPr>
            <a:lvl5pPr algn="l" rtl="0" indent="-100964" marL="141732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5pPr>
            <a:lvl6pPr algn="l" rtl="0" indent="-100965" marL="164592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6pPr>
            <a:lvl7pPr algn="l" rtl="0" indent="-108585" marL="192024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7pPr>
            <a:lvl8pPr algn="l" rtl="0" indent="-103505" marL="219456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8pPr>
            <a:lvl9pPr algn="l" rtl="0" indent="-98425" marL="246888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y="6148875" x="551279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y="6148875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y="6148875" x="6459119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1497992" x="551279"/>
            <a:ext cy="2097258" cx="80414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3754401" x="838199"/>
            <a:ext cy="1500187" cx="746760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0" marL="0">
              <a:buClr>
                <a:srgbClr val="888888"/>
              </a:buClr>
              <a:buFont typeface="Cambria"/>
              <a:buNone/>
              <a:defRPr/>
            </a:lvl1pPr>
            <a:lvl2pPr rtl="0" indent="0" marL="457200">
              <a:buClr>
                <a:srgbClr val="888888"/>
              </a:buClr>
              <a:buFont typeface="Cambria"/>
              <a:buNone/>
              <a:defRPr/>
            </a:lvl2pPr>
            <a:lvl3pPr rtl="0" indent="0" marL="914400">
              <a:buClr>
                <a:srgbClr val="888888"/>
              </a:buClr>
              <a:buFont typeface="Cambria"/>
              <a:buNone/>
              <a:defRPr/>
            </a:lvl3pPr>
            <a:lvl4pPr rtl="0" indent="0" marL="1371600">
              <a:buClr>
                <a:srgbClr val="888888"/>
              </a:buClr>
              <a:buFont typeface="Cambria"/>
              <a:buNone/>
              <a:defRPr/>
            </a:lvl4pPr>
            <a:lvl5pPr rtl="0" indent="0" marL="1828800">
              <a:buClr>
                <a:srgbClr val="888888"/>
              </a:buClr>
              <a:buFont typeface="Cambria"/>
              <a:buNone/>
              <a:defRPr/>
            </a:lvl5pPr>
            <a:lvl6pPr rtl="0" indent="0" marL="2286000">
              <a:buClr>
                <a:srgbClr val="888888"/>
              </a:buClr>
              <a:buFont typeface="Cambria"/>
              <a:buNone/>
              <a:defRPr/>
            </a:lvl6pPr>
            <a:lvl7pPr rtl="0" indent="0" marL="2743200">
              <a:buClr>
                <a:srgbClr val="888888"/>
              </a:buClr>
              <a:buFont typeface="Cambria"/>
              <a:buNone/>
              <a:defRPr/>
            </a:lvl7pPr>
            <a:lvl8pPr rtl="0" indent="0" marL="3200400">
              <a:buClr>
                <a:srgbClr val="888888"/>
              </a:buClr>
              <a:buFont typeface="Cambria"/>
              <a:buNone/>
              <a:defRPr/>
            </a:lvl8pPr>
            <a:lvl9pPr rtl="0" indent="0" marL="3657600">
              <a:buClr>
                <a:srgbClr val="888888"/>
              </a:buClr>
              <a:buFont typeface="Cambria"/>
              <a:buNone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y="6148875" x="551279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y="6148875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y="6148875" x="6459119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436562" x="551279"/>
            <a:ext cy="1442674" cx="80414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262626"/>
              </a:buClr>
              <a:buFont typeface="Cambria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y="6148875" x="551279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y="6148875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y="6148875" x="6459119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2039111" x="841248"/>
            <a:ext cy="3950207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83820" marL="228600">
              <a:spcBef>
                <a:spcPts val="480"/>
              </a:spcBef>
              <a:buClr>
                <a:schemeClr val="accent1"/>
              </a:buClr>
              <a:buFont typeface="Cambria"/>
              <a:buChar char="0"/>
              <a:defRPr/>
            </a:lvl1pPr>
            <a:lvl2pPr algn="l" rtl="0" indent="-107568" marL="557784">
              <a:spcBef>
                <a:spcPts val="440"/>
              </a:spcBef>
              <a:buClr>
                <a:schemeClr val="accent1"/>
              </a:buClr>
              <a:buFont typeface="Cambria"/>
              <a:buChar char="0"/>
              <a:defRPr/>
            </a:lvl2pPr>
            <a:lvl3pPr algn="l" rtl="0" indent="-67310" marL="822960">
              <a:spcBef>
                <a:spcPts val="400"/>
              </a:spcBef>
              <a:buClr>
                <a:schemeClr val="accent1"/>
              </a:buClr>
              <a:buFont typeface="Cambria"/>
              <a:buChar char="0"/>
              <a:defRPr/>
            </a:lvl3pPr>
            <a:lvl4pPr algn="l" rtl="0" indent="-86360" marL="1097280">
              <a:spcBef>
                <a:spcPts val="320"/>
              </a:spcBef>
              <a:buClr>
                <a:schemeClr val="accent1"/>
              </a:buClr>
              <a:buFont typeface="Cambria"/>
              <a:buChar char="0"/>
              <a:defRPr/>
            </a:lvl4pPr>
            <a:lvl5pPr algn="l" rtl="0" indent="-100964" marL="141732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5pPr>
            <a:lvl6pPr algn="l" rtl="0" indent="-100965" marL="164592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6pPr>
            <a:lvl7pPr algn="l" rtl="0" indent="-108585" marL="192024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7pPr>
            <a:lvl8pPr algn="l" rtl="0" indent="-103505" marL="219456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8pPr>
            <a:lvl9pPr algn="l" rtl="0" indent="-98425" marL="246888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y="2039111" x="4645151"/>
            <a:ext cy="3950207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83820" marL="228600">
              <a:spcBef>
                <a:spcPts val="480"/>
              </a:spcBef>
              <a:buClr>
                <a:schemeClr val="accent1"/>
              </a:buClr>
              <a:buFont typeface="Cambria"/>
              <a:buChar char="0"/>
              <a:defRPr/>
            </a:lvl1pPr>
            <a:lvl2pPr algn="l" rtl="0" indent="-107568" marL="557784">
              <a:spcBef>
                <a:spcPts val="440"/>
              </a:spcBef>
              <a:buClr>
                <a:schemeClr val="accent1"/>
              </a:buClr>
              <a:buFont typeface="Cambria"/>
              <a:buChar char="0"/>
              <a:defRPr/>
            </a:lvl2pPr>
            <a:lvl3pPr algn="l" rtl="0" indent="-67310" marL="822960">
              <a:spcBef>
                <a:spcPts val="400"/>
              </a:spcBef>
              <a:buClr>
                <a:schemeClr val="accent1"/>
              </a:buClr>
              <a:buFont typeface="Cambria"/>
              <a:buChar char="0"/>
              <a:defRPr/>
            </a:lvl3pPr>
            <a:lvl4pPr algn="l" rtl="0" indent="-86360" marL="1097280">
              <a:spcBef>
                <a:spcPts val="320"/>
              </a:spcBef>
              <a:buClr>
                <a:schemeClr val="accent1"/>
              </a:buClr>
              <a:buFont typeface="Cambria"/>
              <a:buChar char="0"/>
              <a:defRPr/>
            </a:lvl4pPr>
            <a:lvl5pPr algn="l" rtl="0" indent="-100964" marL="141732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5pPr>
            <a:lvl6pPr algn="l" rtl="0" indent="-100965" marL="164592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6pPr>
            <a:lvl7pPr algn="l" rtl="0" indent="-108585" marL="192024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7pPr>
            <a:lvl8pPr algn="l" rtl="0" indent="-103505" marL="219456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8pPr>
            <a:lvl9pPr algn="l" rtl="0" indent="-98425" marL="246888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436562" x="551279"/>
            <a:ext cy="1442674" cx="80414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2038388" x="841248"/>
            <a:ext cy="542395" cx="30175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0" marL="0">
              <a:buClr>
                <a:schemeClr val="dk2"/>
              </a:buClr>
              <a:buFont typeface="Cambria"/>
              <a:buNone/>
              <a:defRPr/>
            </a:lvl1pPr>
            <a:lvl2pPr rtl="0" indent="0" marL="457200">
              <a:buFont typeface="Cambria"/>
              <a:buNone/>
              <a:defRPr/>
            </a:lvl2pPr>
            <a:lvl3pPr rtl="0" indent="0" marL="914400">
              <a:buFont typeface="Cambria"/>
              <a:buNone/>
              <a:defRPr/>
            </a:lvl3pPr>
            <a:lvl4pPr rtl="0" indent="0" marL="1371600">
              <a:buFont typeface="Cambria"/>
              <a:buNone/>
              <a:defRPr/>
            </a:lvl4pPr>
            <a:lvl5pPr rtl="0" indent="0" marL="1828800">
              <a:buFont typeface="Cambria"/>
              <a:buNone/>
              <a:defRPr/>
            </a:lvl5pPr>
            <a:lvl6pPr rtl="0" indent="0" marL="2286000">
              <a:buFont typeface="Cambria"/>
              <a:buNone/>
              <a:defRPr/>
            </a:lvl6pPr>
            <a:lvl7pPr rtl="0" indent="0" marL="2743200">
              <a:buFont typeface="Cambria"/>
              <a:buNone/>
              <a:defRPr/>
            </a:lvl7pPr>
            <a:lvl8pPr rtl="0" indent="0" marL="3200400">
              <a:buFont typeface="Cambria"/>
              <a:buNone/>
              <a:defRPr/>
            </a:lvl8pPr>
            <a:lvl9pPr rtl="0" indent="0" marL="3657600">
              <a:buFont typeface="Cambria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y="2038386" x="5291091"/>
            <a:ext cy="542393" cx="301470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0" marL="0">
              <a:buClr>
                <a:schemeClr val="dk2"/>
              </a:buClr>
              <a:buFont typeface="Cambria"/>
              <a:buNone/>
              <a:defRPr/>
            </a:lvl1pPr>
            <a:lvl2pPr rtl="0" indent="0" marL="457200">
              <a:buFont typeface="Cambria"/>
              <a:buNone/>
              <a:defRPr/>
            </a:lvl2pPr>
            <a:lvl3pPr rtl="0" indent="0" marL="914400">
              <a:buFont typeface="Cambria"/>
              <a:buNone/>
              <a:defRPr/>
            </a:lvl3pPr>
            <a:lvl4pPr rtl="0" indent="0" marL="1371600">
              <a:buFont typeface="Cambria"/>
              <a:buNone/>
              <a:defRPr/>
            </a:lvl4pPr>
            <a:lvl5pPr rtl="0" indent="0" marL="1828800">
              <a:buFont typeface="Cambria"/>
              <a:buNone/>
              <a:defRPr/>
            </a:lvl5pPr>
            <a:lvl6pPr rtl="0" indent="0" marL="2286000">
              <a:buFont typeface="Cambria"/>
              <a:buNone/>
              <a:defRPr/>
            </a:lvl6pPr>
            <a:lvl7pPr rtl="0" indent="0" marL="2743200">
              <a:buFont typeface="Cambria"/>
              <a:buNone/>
              <a:defRPr/>
            </a:lvl7pPr>
            <a:lvl8pPr rtl="0" indent="0" marL="3200400">
              <a:buFont typeface="Cambria"/>
              <a:buNone/>
              <a:defRPr/>
            </a:lvl8pPr>
            <a:lvl9pPr rtl="0" indent="0" marL="3657600">
              <a:buFont typeface="Cambria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y="6148875" x="551279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y="6148875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y="6148875" x="6459119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51" name="Shape 51"/>
          <p:cNvSpPr/>
          <p:nvPr/>
        </p:nvSpPr>
        <p:spPr>
          <a:xfrm rot="-1325433">
            <a:off y="4281001" x="3933637"/>
            <a:ext cy="722529" cx="1288494"/>
          </a:xfrm>
          <a:custGeom>
            <a:pathLst>
              <a:path w="1288494" extrusionOk="0" h="722529">
                <a:moveTo>
                  <a:pt y="537763" x="548461"/>
                </a:moveTo>
                <a:lnTo>
                  <a:pt y="537763" x="548461"/>
                </a:lnTo>
                <a:lnTo>
                  <a:pt y="537763" x="548461"/>
                </a:lnTo>
                <a:close/>
                <a:moveTo>
                  <a:pt y="536791" x="547489"/>
                </a:moveTo>
                <a:lnTo>
                  <a:pt y="537763" x="548461"/>
                </a:lnTo>
                <a:lnTo>
                  <a:pt y="536791" x="546516"/>
                </a:lnTo>
                <a:lnTo>
                  <a:pt y="535818" x="544572"/>
                </a:lnTo>
                <a:close/>
                <a:moveTo>
                  <a:pt y="443436" x="338413"/>
                </a:moveTo>
                <a:lnTo>
                  <a:pt y="444408" x="340357"/>
                </a:lnTo>
                <a:lnTo>
                  <a:pt y="444408" x="339385"/>
                </a:lnTo>
                <a:close/>
                <a:moveTo>
                  <a:pt y="442463" x="337440"/>
                </a:moveTo>
                <a:lnTo>
                  <a:pt y="443436" x="338413"/>
                </a:lnTo>
                <a:lnTo>
                  <a:pt y="443436" x="338412"/>
                </a:lnTo>
                <a:close/>
                <a:moveTo>
                  <a:pt y="440518" x="334522"/>
                </a:moveTo>
                <a:lnTo>
                  <a:pt y="441491" x="334523"/>
                </a:lnTo>
                <a:lnTo>
                  <a:pt y="441491" x="333550"/>
                </a:lnTo>
                <a:lnTo>
                  <a:pt y="439546" x="331605"/>
                </a:lnTo>
                <a:close/>
                <a:moveTo>
                  <a:pt y="565964" x="644733"/>
                </a:moveTo>
                <a:lnTo>
                  <a:pt y="565964" x="642788"/>
                </a:lnTo>
                <a:lnTo>
                  <a:pt y="565964" x="641816"/>
                </a:lnTo>
                <a:lnTo>
                  <a:pt y="565964" x="641816"/>
                </a:lnTo>
                <a:close/>
                <a:moveTo>
                  <a:pt y="488168" x="457051"/>
                </a:moveTo>
                <a:lnTo>
                  <a:pt y="489140" x="458996"/>
                </a:lnTo>
                <a:lnTo>
                  <a:pt y="489139" x="458993"/>
                </a:lnTo>
                <a:close/>
                <a:moveTo>
                  <a:pt y="383144" x="243112"/>
                </a:moveTo>
                <a:lnTo>
                  <a:pt y="384117" x="244085"/>
                </a:lnTo>
                <a:lnTo>
                  <a:pt y="384117" x="244085"/>
                </a:lnTo>
                <a:close/>
                <a:moveTo>
                  <a:pt y="599027" x="781848"/>
                </a:moveTo>
                <a:lnTo>
                  <a:pt y="599027" x="781848"/>
                </a:lnTo>
                <a:lnTo>
                  <a:pt y="599027" x="780876"/>
                </a:lnTo>
                <a:close/>
                <a:moveTo>
                  <a:pt y="366612" x="242140"/>
                </a:moveTo>
                <a:lnTo>
                  <a:pt y="368557" x="244085"/>
                </a:lnTo>
                <a:lnTo>
                  <a:pt y="366956" x="241797"/>
                </a:lnTo>
                <a:close/>
                <a:moveTo>
                  <a:pt y="301458" x="141978"/>
                </a:moveTo>
                <a:lnTo>
                  <a:pt y="301459" x="141978"/>
                </a:lnTo>
                <a:lnTo>
                  <a:pt y="301459" x="141977"/>
                </a:lnTo>
                <a:close/>
                <a:moveTo>
                  <a:pt y="301458" x="142950"/>
                </a:moveTo>
                <a:lnTo>
                  <a:pt y="302430" x="142950"/>
                </a:lnTo>
                <a:lnTo>
                  <a:pt y="301459" x="141978"/>
                </a:lnTo>
                <a:close/>
                <a:moveTo>
                  <a:pt y="620421" x="979256"/>
                </a:moveTo>
                <a:lnTo>
                  <a:pt y="620512" x="979165"/>
                </a:lnTo>
                <a:lnTo>
                  <a:pt y="620421" x="978283"/>
                </a:lnTo>
                <a:close/>
                <a:moveTo>
                  <a:pt y="247974" x="93355"/>
                </a:moveTo>
                <a:lnTo>
                  <a:pt y="248946" x="94328"/>
                </a:lnTo>
                <a:lnTo>
                  <a:pt y="249919" x="94328"/>
                </a:lnTo>
                <a:close/>
                <a:moveTo>
                  <a:pt y="637925" x="1075528"/>
                </a:moveTo>
                <a:lnTo>
                  <a:pt y="637925" x="1075528"/>
                </a:lnTo>
                <a:lnTo>
                  <a:pt y="637925" x="1074555"/>
                </a:lnTo>
                <a:close/>
                <a:moveTo>
                  <a:pt y="177958" x="47650"/>
                </a:moveTo>
                <a:lnTo>
                  <a:pt y="178930" x="49595"/>
                </a:lnTo>
                <a:lnTo>
                  <a:pt y="180875" x="49595"/>
                </a:lnTo>
                <a:lnTo>
                  <a:pt y="183792" x="51540"/>
                </a:lnTo>
                <a:lnTo>
                  <a:pt y="184764" x="50568"/>
                </a:lnTo>
                <a:lnTo>
                  <a:pt y="184765" x="49595"/>
                </a:lnTo>
                <a:lnTo>
                  <a:pt y="183792" x="48623"/>
                </a:lnTo>
                <a:lnTo>
                  <a:pt y="182820" x="46678"/>
                </a:lnTo>
                <a:lnTo>
                  <a:pt y="179903" x="45705"/>
                </a:lnTo>
                <a:lnTo>
                  <a:pt y="179902" x="46678"/>
                </a:lnTo>
                <a:lnTo>
                  <a:pt y="178930" x="46678"/>
                </a:lnTo>
                <a:close/>
                <a:moveTo>
                  <a:pt y="156564" x="35008"/>
                </a:moveTo>
                <a:lnTo>
                  <a:pt y="159157" x="36953"/>
                </a:lnTo>
                <a:lnTo>
                  <a:pt y="159481" x="36953"/>
                </a:lnTo>
                <a:close/>
                <a:moveTo>
                  <a:pt y="133225" x="25284"/>
                </a:moveTo>
                <a:lnTo>
                  <a:pt y="141005" x="28201"/>
                </a:lnTo>
                <a:lnTo>
                  <a:pt y="144894" x="30146"/>
                </a:lnTo>
                <a:lnTo>
                  <a:pt y="147811" x="33063"/>
                </a:lnTo>
                <a:lnTo>
                  <a:pt y="146839" x="33063"/>
                </a:lnTo>
                <a:lnTo>
                  <a:pt y="148784" x="34036"/>
                </a:lnTo>
                <a:lnTo>
                  <a:pt y="151701" x="35008"/>
                </a:lnTo>
                <a:lnTo>
                  <a:pt y="149756" x="34036"/>
                </a:lnTo>
                <a:lnTo>
                  <a:pt y="148784" x="33064"/>
                </a:lnTo>
                <a:lnTo>
                  <a:pt y="149756" x="32091"/>
                </a:lnTo>
                <a:lnTo>
                  <a:pt y="137114" x="25284"/>
                </a:lnTo>
                <a:lnTo>
                  <a:pt y="137115" x="26256"/>
                </a:lnTo>
                <a:lnTo>
                  <a:pt y="136142" x="25284"/>
                </a:lnTo>
                <a:close/>
                <a:moveTo>
                  <a:pt y="622366" x="1277796"/>
                </a:moveTo>
                <a:lnTo>
                  <a:pt y="625284" x="1283631"/>
                </a:lnTo>
                <a:lnTo>
                  <a:pt y="628201" x="1285576"/>
                </a:lnTo>
                <a:lnTo>
                  <a:pt y="630146" x="1287521"/>
                </a:lnTo>
                <a:lnTo>
                  <a:pt y="634036" x="1288494"/>
                </a:lnTo>
                <a:lnTo>
                  <a:pt y="637926" x="1287521"/>
                </a:lnTo>
                <a:lnTo>
                  <a:pt y="642788" x="1285576"/>
                </a:lnTo>
                <a:lnTo>
                  <a:pt y="646677" x="1282659"/>
                </a:lnTo>
                <a:lnTo>
                  <a:pt y="650567" x="1277797"/>
                </a:lnTo>
                <a:lnTo>
                  <a:pt y="654457" x="1271962"/>
                </a:lnTo>
                <a:lnTo>
                  <a:pt y="658347" x="1264183"/>
                </a:lnTo>
                <a:lnTo>
                  <a:pt y="662237" x="1255431"/>
                </a:lnTo>
                <a:lnTo>
                  <a:pt y="670016" x="1235982"/>
                </a:lnTo>
                <a:lnTo>
                  <a:pt y="676824" x="1215560"/>
                </a:lnTo>
                <a:lnTo>
                  <a:pt y="680713" x="1207780"/>
                </a:lnTo>
                <a:lnTo>
                  <a:pt y="685575" x="1199028"/>
                </a:lnTo>
                <a:lnTo>
                  <a:pt y="698217" x="1179579"/>
                </a:lnTo>
                <a:lnTo>
                  <a:pt y="722528" x="1146516"/>
                </a:lnTo>
                <a:lnTo>
                  <a:pt y="722529" x="1140681"/>
                </a:lnTo>
                <a:lnTo>
                  <a:pt y="721556" x="1137764"/>
                </a:lnTo>
                <a:lnTo>
                  <a:pt y="714748" x="1129985"/>
                </a:lnTo>
                <a:lnTo>
                  <a:pt y="708914" x="1137764"/>
                </a:lnTo>
                <a:lnTo>
                  <a:pt y="703079" x="1146516"/>
                </a:lnTo>
                <a:lnTo>
                  <a:pt y="696273" x="1156241"/>
                </a:lnTo>
                <a:lnTo>
                  <a:pt y="690437" x="1168883"/>
                </a:lnTo>
                <a:lnTo>
                  <a:pt y="669044" x="1209726"/>
                </a:lnTo>
                <a:lnTo>
                  <a:pt y="662237" x="1220422"/>
                </a:lnTo>
                <a:lnTo>
                  <a:pt y="655429" x="1229174"/>
                </a:lnTo>
                <a:lnTo>
                  <a:pt y="647649" x="1237926"/>
                </a:lnTo>
                <a:lnTo>
                  <a:pt y="639870" x="1243761"/>
                </a:lnTo>
                <a:lnTo>
                  <a:pt y="639870" x="1243761"/>
                </a:lnTo>
                <a:lnTo>
                  <a:pt y="638898" x="1245706"/>
                </a:lnTo>
                <a:lnTo>
                  <a:pt y="638898" x="1243275"/>
                </a:lnTo>
                <a:lnTo>
                  <a:pt y="637925" x="1242789"/>
                </a:lnTo>
                <a:lnTo>
                  <a:pt y="635981" x="1240844"/>
                </a:lnTo>
                <a:lnTo>
                  <a:pt y="634036" x="1237926"/>
                </a:lnTo>
                <a:lnTo>
                  <a:pt y="630145" x="1226257"/>
                </a:lnTo>
                <a:lnTo>
                  <a:pt y="625284" x="1207780"/>
                </a:lnTo>
                <a:lnTo>
                  <a:pt y="620421" x="1182496"/>
                </a:lnTo>
                <a:lnTo>
                  <a:pt y="607780" x="1113453"/>
                </a:lnTo>
                <a:lnTo>
                  <a:pt y="600000" x="1074555"/>
                </a:lnTo>
                <a:lnTo>
                  <a:pt y="596110" x="1060940"/>
                </a:lnTo>
                <a:lnTo>
                  <a:pt y="592221" x="1048299"/>
                </a:lnTo>
                <a:lnTo>
                  <a:pt y="587358" x="1036630"/>
                </a:lnTo>
                <a:lnTo>
                  <a:pt y="583469" x="1027877"/>
                </a:lnTo>
                <a:lnTo>
                  <a:pt y="579579" x="1020098"/>
                </a:lnTo>
                <a:lnTo>
                  <a:pt y="574716" x="1014263"/>
                </a:lnTo>
                <a:lnTo>
                  <a:pt y="569854" x="1009401"/>
                </a:lnTo>
                <a:lnTo>
                  <a:pt y="564992" x="1006483"/>
                </a:lnTo>
                <a:lnTo>
                  <a:pt y="554295" x="1002594"/>
                </a:lnTo>
                <a:lnTo>
                  <a:pt y="566937" x="1030795"/>
                </a:lnTo>
                <a:lnTo>
                  <a:pt y="577634" x="1058996"/>
                </a:lnTo>
                <a:lnTo>
                  <a:pt y="587358" x="1087197"/>
                </a:lnTo>
                <a:lnTo>
                  <a:pt y="596110" x="1116371"/>
                </a:lnTo>
                <a:lnTo>
                  <a:pt y="602917" x="1145544"/>
                </a:lnTo>
                <a:lnTo>
                  <a:pt y="609725" x="1174717"/>
                </a:lnTo>
                <a:lnTo>
                  <a:pt y="614587" x="1204863"/>
                </a:lnTo>
                <a:lnTo>
                  <a:pt y="618476" x="1234036"/>
                </a:lnTo>
                <a:lnTo>
                  <a:pt y="618476" x="1248623"/>
                </a:lnTo>
                <a:lnTo>
                  <a:pt y="619449" x="1260293"/>
                </a:lnTo>
                <a:lnTo>
                  <a:pt y="620422" x="1270017"/>
                </a:lnTo>
                <a:close/>
                <a:moveTo>
                  <a:pt y="101134" x="13614"/>
                </a:moveTo>
                <a:lnTo>
                  <a:pt y="104051" x="15560"/>
                </a:lnTo>
                <a:lnTo>
                  <a:pt y="104052" x="16532"/>
                </a:lnTo>
                <a:lnTo>
                  <a:pt y="105024" x="15559"/>
                </a:lnTo>
                <a:lnTo>
                  <a:pt y="109886" x="16532"/>
                </a:lnTo>
                <a:lnTo>
                  <a:pt y="110859" x="16532"/>
                </a:lnTo>
                <a:lnTo>
                  <a:pt y="110858" x="15559"/>
                </a:lnTo>
                <a:lnTo>
                  <a:pt y="108913" x="14587"/>
                </a:lnTo>
                <a:lnTo>
                  <a:pt y="108913" x="15559"/>
                </a:lnTo>
                <a:lnTo>
                  <a:pt y="106969" x="15559"/>
                </a:lnTo>
                <a:lnTo>
                  <a:pt y="105024" x="14587"/>
                </a:lnTo>
                <a:lnTo>
                  <a:pt y="103079" x="14587"/>
                </a:lnTo>
                <a:close/>
                <a:moveTo>
                  <a:pt y="22366" x="5835"/>
                </a:moveTo>
                <a:lnTo>
                  <a:pt y="23338" x="5835"/>
                </a:lnTo>
                <a:lnTo>
                  <a:pt y="22542" x="5658"/>
                </a:lnTo>
                <a:close/>
                <a:moveTo>
                  <a:pt y="14586" x="3890"/>
                </a:moveTo>
                <a:lnTo>
                  <a:pt y="15559" x="4862"/>
                </a:lnTo>
                <a:lnTo>
                  <a:pt y="18476" x="4862"/>
                </a:lnTo>
                <a:lnTo>
                  <a:pt y="18087" x="4668"/>
                </a:lnTo>
                <a:close/>
                <a:moveTo>
                  <a:pt y="3039" x="1884"/>
                </a:moveTo>
                <a:lnTo>
                  <a:pt y="9724" x="3890"/>
                </a:lnTo>
                <a:lnTo>
                  <a:pt y="10697" x="3890"/>
                </a:lnTo>
                <a:lnTo>
                  <a:pt y="9724" x="2917"/>
                </a:lnTo>
                <a:lnTo>
                  <a:pt y="8752" x="2917"/>
                </a:lnTo>
                <a:lnTo>
                  <a:pt y="8751" x="1945"/>
                </a:lnTo>
                <a:lnTo>
                  <a:pt y="13613" x="1945"/>
                </a:lnTo>
                <a:lnTo>
                  <a:pt y="13613" x="2917"/>
                </a:lnTo>
                <a:lnTo>
                  <a:pt y="14586" x="2917"/>
                </a:lnTo>
                <a:lnTo>
                  <a:pt y="18087" x="4668"/>
                </a:lnTo>
                <a:lnTo>
                  <a:pt y="22542" x="5658"/>
                </a:lnTo>
                <a:lnTo>
                  <a:pt y="23338" x="4862"/>
                </a:lnTo>
                <a:lnTo>
                  <a:pt y="24310" x="4862"/>
                </a:lnTo>
                <a:lnTo>
                  <a:pt y="25283" x="5835"/>
                </a:lnTo>
                <a:lnTo>
                  <a:pt y="27228" x="6807"/>
                </a:lnTo>
                <a:lnTo>
                  <a:pt y="34035" x="7780"/>
                </a:lnTo>
                <a:lnTo>
                  <a:pt y="36952" x="7780"/>
                </a:lnTo>
                <a:lnTo>
                  <a:pt y="40842" x="8752"/>
                </a:lnTo>
                <a:lnTo>
                  <a:pt y="44732" x="9725"/>
                </a:lnTo>
                <a:lnTo>
                  <a:pt y="48622" x="9724"/>
                </a:lnTo>
                <a:lnTo>
                  <a:pt y="44732" x="7780"/>
                </a:lnTo>
                <a:lnTo>
                  <a:pt y="40842" x="5835"/>
                </a:lnTo>
                <a:lnTo>
                  <a:pt y="48622" x="6807"/>
                </a:lnTo>
                <a:lnTo>
                  <a:pt y="50567" x="8752"/>
                </a:lnTo>
                <a:lnTo>
                  <a:pt y="55429" x="10697"/>
                </a:lnTo>
                <a:lnTo>
                  <a:pt y="56401" x="10697"/>
                </a:lnTo>
                <a:lnTo>
                  <a:pt y="60291" x="12642"/>
                </a:lnTo>
                <a:lnTo>
                  <a:pt y="62236" x="13614"/>
                </a:lnTo>
                <a:lnTo>
                  <a:pt y="65153" x="14587"/>
                </a:lnTo>
                <a:lnTo>
                  <a:pt y="79740" x="17504"/>
                </a:lnTo>
                <a:lnTo>
                  <a:pt y="91410" x="20422"/>
                </a:lnTo>
                <a:lnTo>
                  <a:pt y="92382" x="19449"/>
                </a:lnTo>
                <a:lnTo>
                  <a:pt y="96271" x="22367"/>
                </a:lnTo>
                <a:lnTo>
                  <a:pt y="100162" x="23339"/>
                </a:lnTo>
                <a:lnTo>
                  <a:pt y="109886" x="27229"/>
                </a:lnTo>
                <a:lnTo>
                  <a:pt y="116693" x="29174"/>
                </a:lnTo>
                <a:lnTo>
                  <a:pt y="123501" x="32091"/>
                </a:lnTo>
                <a:lnTo>
                  <a:pt y="129335" x="35008"/>
                </a:lnTo>
                <a:lnTo>
                  <a:pt y="133225" x="35981"/>
                </a:lnTo>
                <a:lnTo>
                  <a:pt y="144894" x="41816"/>
                </a:lnTo>
                <a:lnTo>
                  <a:pt y="154619" x="47650"/>
                </a:lnTo>
                <a:lnTo>
                  <a:pt y="176013" x="58347"/>
                </a:lnTo>
                <a:lnTo>
                  <a:pt y="174068" x="56402"/>
                </a:lnTo>
                <a:lnTo>
                  <a:pt y="176012" x="57375"/>
                </a:lnTo>
                <a:lnTo>
                  <a:pt y="176985" x="57375"/>
                </a:lnTo>
                <a:lnTo>
                  <a:pt y="177957" x="57374"/>
                </a:lnTo>
                <a:lnTo>
                  <a:pt y="178930" x="58347"/>
                </a:lnTo>
                <a:lnTo>
                  <a:pt y="177957" x="58347"/>
                </a:lnTo>
                <a:lnTo>
                  <a:pt y="179902" x="59319"/>
                </a:lnTo>
                <a:lnTo>
                  <a:pt y="183792" x="63209"/>
                </a:lnTo>
                <a:lnTo>
                  <a:pt y="188654" x="66127"/>
                </a:lnTo>
                <a:lnTo>
                  <a:pt y="194489" x="70017"/>
                </a:lnTo>
                <a:lnTo>
                  <a:pt y="203241" x="76824"/>
                </a:lnTo>
                <a:lnTo>
                  <a:pt y="204213" x="76823"/>
                </a:lnTo>
                <a:lnTo>
                  <a:pt y="208103" x="79741"/>
                </a:lnTo>
                <a:lnTo>
                  <a:pt y="212966" x="83631"/>
                </a:lnTo>
                <a:lnTo>
                  <a:pt y="223662" x="90438"/>
                </a:lnTo>
                <a:lnTo>
                  <a:pt y="225607" x="90438"/>
                </a:lnTo>
                <a:lnTo>
                  <a:pt y="228525" x="92383"/>
                </a:lnTo>
                <a:lnTo>
                  <a:pt y="232415" x="97245"/>
                </a:lnTo>
                <a:lnTo>
                  <a:pt y="238249" x="102107"/>
                </a:lnTo>
                <a:lnTo>
                  <a:pt y="251863" x="113776"/>
                </a:lnTo>
                <a:lnTo>
                  <a:pt y="272285" x="133226"/>
                </a:lnTo>
                <a:lnTo>
                  <a:pt y="282982" x="142950"/>
                </a:lnTo>
                <a:lnTo>
                  <a:pt y="292707" x="153647"/>
                </a:lnTo>
                <a:lnTo>
                  <a:pt y="294651" x="153647"/>
                </a:lnTo>
                <a:lnTo>
                  <a:pt y="303403" x="165316"/>
                </a:lnTo>
                <a:lnTo>
                  <a:pt y="314100" x="176013"/>
                </a:lnTo>
                <a:lnTo>
                  <a:pt y="323824" x="187683"/>
                </a:lnTo>
                <a:lnTo>
                  <a:pt y="332577" x="197407"/>
                </a:lnTo>
                <a:lnTo>
                  <a:pt y="332576" x="195462"/>
                </a:lnTo>
                <a:lnTo>
                  <a:pt y="337439" x="201297"/>
                </a:lnTo>
                <a:lnTo>
                  <a:pt y="338411" x="203242"/>
                </a:lnTo>
                <a:lnTo>
                  <a:pt y="338411" x="204214"/>
                </a:lnTo>
                <a:lnTo>
                  <a:pt y="337439" x="204214"/>
                </a:lnTo>
                <a:lnTo>
                  <a:pt y="343273" x="211021"/>
                </a:lnTo>
                <a:lnTo>
                  <a:pt y="346191" x="213939"/>
                </a:lnTo>
                <a:lnTo>
                  <a:pt y="348136" x="215883"/>
                </a:lnTo>
                <a:lnTo>
                  <a:pt y="352026" x="220746"/>
                </a:lnTo>
                <a:lnTo>
                  <a:pt y="353970" x="225608"/>
                </a:lnTo>
                <a:lnTo>
                  <a:pt y="361750" x="234360"/>
                </a:lnTo>
                <a:lnTo>
                  <a:pt y="366956" x="241797"/>
                </a:lnTo>
                <a:lnTo>
                  <a:pt y="367584" x="241167"/>
                </a:lnTo>
                <a:lnTo>
                  <a:pt y="368557" x="243112"/>
                </a:lnTo>
                <a:lnTo>
                  <a:pt y="373420" x="248947"/>
                </a:lnTo>
                <a:lnTo>
                  <a:pt y="374392" x="250892"/>
                </a:lnTo>
                <a:lnTo>
                  <a:pt y="374392" x="251864"/>
                </a:lnTo>
                <a:lnTo>
                  <a:pt y="373419" x="251864"/>
                </a:lnTo>
                <a:lnTo>
                  <a:pt y="378282" x="257699"/>
                </a:lnTo>
                <a:lnTo>
                  <a:pt y="383144" x="265479"/>
                </a:lnTo>
                <a:lnTo>
                  <a:pt y="388006" x="273258"/>
                </a:lnTo>
                <a:lnTo>
                  <a:pt y="392869" x="279093"/>
                </a:lnTo>
                <a:lnTo>
                  <a:pt y="392868" x="280065"/>
                </a:lnTo>
                <a:lnTo>
                  <a:pt y="393841" x="282010"/>
                </a:lnTo>
                <a:lnTo>
                  <a:pt y="401621" x="293679"/>
                </a:lnTo>
                <a:lnTo>
                  <a:pt y="404538" x="299514"/>
                </a:lnTo>
                <a:lnTo>
                  <a:pt y="407455" x="304376"/>
                </a:lnTo>
                <a:lnTo>
                  <a:pt y="408428" x="304377"/>
                </a:lnTo>
                <a:lnTo>
                  <a:pt y="408427" x="303404"/>
                </a:lnTo>
                <a:lnTo>
                  <a:pt y="409400" x="305349"/>
                </a:lnTo>
                <a:lnTo>
                  <a:pt y="409400" x="306321"/>
                </a:lnTo>
                <a:lnTo>
                  <a:pt y="409400" x="308266"/>
                </a:lnTo>
                <a:lnTo>
                  <a:pt y="415235" x="317991"/>
                </a:lnTo>
                <a:lnTo>
                  <a:pt y="421069" x="326743"/>
                </a:lnTo>
                <a:lnTo>
                  <a:pt y="427876" x="335495"/>
                </a:lnTo>
                <a:lnTo>
                  <a:pt y="432738" x="345219"/>
                </a:lnTo>
                <a:lnTo>
                  <a:pt y="464829" x="408428"/>
                </a:lnTo>
                <a:lnTo>
                  <a:pt y="465802" x="408429"/>
                </a:lnTo>
                <a:lnTo>
                  <a:pt y="467747" x="414263"/>
                </a:lnTo>
                <a:lnTo>
                  <a:pt y="470664" x="420098"/>
                </a:lnTo>
                <a:lnTo>
                  <a:pt y="473582" x="424960"/>
                </a:lnTo>
                <a:lnTo>
                  <a:pt y="475527" x="430795"/>
                </a:lnTo>
                <a:lnTo>
                  <a:pt y="477472" x="433712"/>
                </a:lnTo>
                <a:lnTo>
                  <a:pt y="477471" x="435657"/>
                </a:lnTo>
                <a:lnTo>
                  <a:pt y="478444" x="435657"/>
                </a:lnTo>
                <a:lnTo>
                  <a:pt y="480389" x="440519"/>
                </a:lnTo>
                <a:lnTo>
                  <a:pt y="483306" x="446354"/>
                </a:lnTo>
                <a:lnTo>
                  <a:pt y="486223" x="452189"/>
                </a:lnTo>
                <a:lnTo>
                  <a:pt y="489139" x="458993"/>
                </a:lnTo>
                <a:lnTo>
                  <a:pt y="491085" x="462885"/>
                </a:lnTo>
                <a:lnTo>
                  <a:pt y="493031" x="468720"/>
                </a:lnTo>
                <a:lnTo>
                  <a:pt y="498865" x="481362"/>
                </a:lnTo>
                <a:lnTo>
                  <a:pt y="497893" x="477472"/>
                </a:lnTo>
                <a:lnTo>
                  <a:pt y="499838" x="480389"/>
                </a:lnTo>
                <a:lnTo>
                  <a:pt y="499837" x="483307"/>
                </a:lnTo>
                <a:lnTo>
                  <a:pt y="500810" x="486225"/>
                </a:lnTo>
                <a:lnTo>
                  <a:pt y="502755" x="487197"/>
                </a:lnTo>
                <a:lnTo>
                  <a:pt y="502755" x="489142"/>
                </a:lnTo>
                <a:lnTo>
                  <a:pt y="501782" x="488169"/>
                </a:lnTo>
                <a:lnTo>
                  <a:pt y="508590" x="502756"/>
                </a:lnTo>
                <a:lnTo>
                  <a:pt y="513452" x="517343"/>
                </a:lnTo>
                <a:lnTo>
                  <a:pt y="524149" x="548461"/>
                </a:lnTo>
                <a:lnTo>
                  <a:pt y="527066" x="554296"/>
                </a:lnTo>
                <a:lnTo>
                  <a:pt y="528039" x="555268"/>
                </a:lnTo>
                <a:lnTo>
                  <a:pt y="529011" x="555268"/>
                </a:lnTo>
                <a:lnTo>
                  <a:pt y="529984" x="560130"/>
                </a:lnTo>
                <a:lnTo>
                  <a:pt y="529984" x="561103"/>
                </a:lnTo>
                <a:lnTo>
                  <a:pt y="530956" x="564020"/>
                </a:lnTo>
                <a:lnTo>
                  <a:pt y="532901" x="565965"/>
                </a:lnTo>
                <a:lnTo>
                  <a:pt y="533873" x="567910"/>
                </a:lnTo>
                <a:lnTo>
                  <a:pt y="534846" x="570827"/>
                </a:lnTo>
                <a:lnTo>
                  <a:pt y="533873" x="570827"/>
                </a:lnTo>
                <a:lnTo>
                  <a:pt y="533873" x="571800"/>
                </a:lnTo>
                <a:lnTo>
                  <a:pt y="533873" x="573745"/>
                </a:lnTo>
                <a:lnTo>
                  <a:pt y="538735" x="582497"/>
                </a:lnTo>
                <a:lnTo>
                  <a:pt y="539708" x="586386"/>
                </a:lnTo>
                <a:lnTo>
                  <a:pt y="541653" x="591248"/>
                </a:lnTo>
                <a:lnTo>
                  <a:pt y="541653" x="590276"/>
                </a:lnTo>
                <a:lnTo>
                  <a:pt y="542625" x="597084"/>
                </a:lnTo>
                <a:lnTo>
                  <a:pt y="544570" x="603891"/>
                </a:lnTo>
                <a:lnTo>
                  <a:pt y="546515" x="609725"/>
                </a:lnTo>
                <a:lnTo>
                  <a:pt y="546515" x="615560"/>
                </a:lnTo>
                <a:lnTo>
                  <a:pt y="556239" x="650568"/>
                </a:lnTo>
                <a:lnTo>
                  <a:pt y="565964" x="684604"/>
                </a:lnTo>
                <a:lnTo>
                  <a:pt y="581523" x="752675"/>
                </a:lnTo>
                <a:lnTo>
                  <a:pt y="589303" x="786711"/>
                </a:lnTo>
                <a:lnTo>
                  <a:pt y="596110" x="819774"/>
                </a:lnTo>
                <a:lnTo>
                  <a:pt y="608752" x="888818"/>
                </a:lnTo>
                <a:lnTo>
                  <a:pt y="611669" x="899515"/>
                </a:lnTo>
                <a:lnTo>
                  <a:pt y="613614" x="912157"/>
                </a:lnTo>
                <a:lnTo>
                  <a:pt y="613614" x="911184"/>
                </a:lnTo>
                <a:lnTo>
                  <a:pt y="613614" x="913129"/>
                </a:lnTo>
                <a:lnTo>
                  <a:pt y="613614" x="916046"/>
                </a:lnTo>
                <a:lnTo>
                  <a:pt y="613614" x="918964"/>
                </a:lnTo>
                <a:lnTo>
                  <a:pt y="613614" x="921881"/>
                </a:lnTo>
                <a:lnTo>
                  <a:pt y="617504" x="946193"/>
                </a:lnTo>
                <a:lnTo>
                  <a:pt y="620421" x="972448"/>
                </a:lnTo>
                <a:lnTo>
                  <a:pt y="620421" x="969531"/>
                </a:lnTo>
                <a:lnTo>
                  <a:pt y="621394" x="969531"/>
                </a:lnTo>
                <a:lnTo>
                  <a:pt y="621394" x="971476"/>
                </a:lnTo>
                <a:lnTo>
                  <a:pt y="620421" x="975366"/>
                </a:lnTo>
                <a:lnTo>
                  <a:pt y="621393" x="975366"/>
                </a:lnTo>
                <a:lnTo>
                  <a:pt y="621394" x="978283"/>
                </a:lnTo>
                <a:lnTo>
                  <a:pt y="620512" x="979165"/>
                </a:lnTo>
                <a:lnTo>
                  <a:pt y="627228" x="1044409"/>
                </a:lnTo>
                <a:lnTo>
                  <a:pt y="631118" x="1077472"/>
                </a:lnTo>
                <a:lnTo>
                  <a:pt y="633063" x="1110536"/>
                </a:lnTo>
                <a:lnTo>
                  <a:pt y="634036" x="1119288"/>
                </a:lnTo>
                <a:lnTo>
                  <a:pt y="634035" x="1129013"/>
                </a:lnTo>
                <a:lnTo>
                  <a:pt y="635008" x="1147489"/>
                </a:lnTo>
                <a:lnTo>
                  <a:pt y="636953" x="1171801"/>
                </a:lnTo>
                <a:lnTo>
                  <a:pt y="638897" x="1196111"/>
                </a:lnTo>
                <a:lnTo>
                  <a:pt y="638898" x="1220423"/>
                </a:lnTo>
                <a:lnTo>
                  <a:pt y="638898" x="1243275"/>
                </a:lnTo>
                <a:lnTo>
                  <a:pt y="639870" x="1243761"/>
                </a:lnTo>
                <a:lnTo>
                  <a:pt y="640842" x="1241817"/>
                </a:lnTo>
                <a:lnTo>
                  <a:pt y="642788" x="1235982"/>
                </a:lnTo>
                <a:lnTo>
                  <a:pt y="643760" x="1227230"/>
                </a:lnTo>
                <a:lnTo>
                  <a:pt y="644732" x="1212643"/>
                </a:lnTo>
                <a:lnTo>
                  <a:pt y="644732" x="1197084"/>
                </a:lnTo>
                <a:lnTo>
                  <a:pt y="644732" x="1180552"/>
                </a:lnTo>
                <a:lnTo>
                  <a:pt y="644732" x="1164993"/>
                </a:lnTo>
                <a:lnTo>
                  <a:pt y="644732" x="1164021"/>
                </a:lnTo>
                <a:lnTo>
                  <a:pt y="643760" x="1164021"/>
                </a:lnTo>
                <a:lnTo>
                  <a:pt y="642788" x="1163048"/>
                </a:lnTo>
                <a:lnTo>
                  <a:pt y="642788" x="1161103"/>
                </a:lnTo>
                <a:lnTo>
                  <a:pt y="643760" x="1144571"/>
                </a:lnTo>
                <a:lnTo>
                  <a:pt y="642788" x="1126095"/>
                </a:lnTo>
                <a:lnTo>
                  <a:pt y="640843" x="1106646"/>
                </a:lnTo>
                <a:lnTo>
                  <a:pt y="637926" x="1088170"/>
                </a:lnTo>
                <a:lnTo>
                  <a:pt y="637925" x="1089142"/>
                </a:lnTo>
                <a:lnTo>
                  <a:pt y="637926" x="1082335"/>
                </a:lnTo>
                <a:lnTo>
                  <a:pt y="637925" x="1075528"/>
                </a:lnTo>
                <a:lnTo>
                  <a:pt y="636953" x="1075528"/>
                </a:lnTo>
                <a:lnTo>
                  <a:pt y="636953" x="1073583"/>
                </a:lnTo>
                <a:lnTo>
                  <a:pt y="636953" x="1069693"/>
                </a:lnTo>
                <a:lnTo>
                  <a:pt y="637926" x="1064831"/>
                </a:lnTo>
                <a:lnTo>
                  <a:pt y="636953" x="1062886"/>
                </a:lnTo>
                <a:lnTo>
                  <a:pt y="635981" x="1060942"/>
                </a:lnTo>
                <a:lnTo>
                  <a:pt y="636953" x="1058024"/>
                </a:lnTo>
                <a:lnTo>
                  <a:pt y="636953" x="1051217"/>
                </a:lnTo>
                <a:lnTo>
                  <a:pt y="636953" x="1044409"/>
                </a:lnTo>
                <a:lnTo>
                  <a:pt y="635980" x="1036630"/>
                </a:lnTo>
                <a:lnTo>
                  <a:pt y="635008" x="1028850"/>
                </a:lnTo>
                <a:lnTo>
                  <a:pt y="635008" x="1029823"/>
                </a:lnTo>
                <a:lnTo>
                  <a:pt y="634036" x="1017181"/>
                </a:lnTo>
                <a:lnTo>
                  <a:pt y="633063" x="1002594"/>
                </a:lnTo>
                <a:lnTo>
                  <a:pt y="631118" x="974393"/>
                </a:lnTo>
                <a:lnTo>
                  <a:pt y="630146" x="975366"/>
                </a:lnTo>
                <a:lnTo>
                  <a:pt y="629173" x="975365"/>
                </a:lnTo>
                <a:lnTo>
                  <a:pt y="630146" x="973421"/>
                </a:lnTo>
                <a:lnTo>
                  <a:pt y="630146" x="970504"/>
                </a:lnTo>
                <a:lnTo>
                  <a:pt y="630145" x="963696"/>
                </a:lnTo>
                <a:lnTo>
                  <a:pt y="629173" x="960779"/>
                </a:lnTo>
                <a:lnTo>
                  <a:pt y="629173" x="957862"/>
                </a:lnTo>
                <a:lnTo>
                  <a:pt y="629173" x="953972"/>
                </a:lnTo>
                <a:lnTo>
                  <a:pt y="628201" x="949111"/>
                </a:lnTo>
                <a:lnTo>
                  <a:pt y="628201" x="950082"/>
                </a:lnTo>
                <a:lnTo>
                  <a:pt y="628201" x="949110"/>
                </a:lnTo>
                <a:lnTo>
                  <a:pt y="628201" x="949111"/>
                </a:lnTo>
                <a:lnTo>
                  <a:pt y="628201" x="947165"/>
                </a:lnTo>
                <a:lnTo>
                  <a:pt y="628201" x="944247"/>
                </a:lnTo>
                <a:lnTo>
                  <a:pt y="627228" x="942303"/>
                </a:lnTo>
                <a:lnTo>
                  <a:pt y="628201" x="940358"/>
                </a:lnTo>
                <a:lnTo>
                  <a:pt y="626256" x="937441"/>
                </a:lnTo>
                <a:lnTo>
                  <a:pt y="627228" x="935496"/>
                </a:lnTo>
                <a:lnTo>
                  <a:pt y="626256" x="933550"/>
                </a:lnTo>
                <a:lnTo>
                  <a:pt y="625283" x="930633"/>
                </a:lnTo>
                <a:lnTo>
                  <a:pt y="625283" x="927716"/>
                </a:lnTo>
                <a:lnTo>
                  <a:pt y="625283" x="923826"/>
                </a:lnTo>
                <a:lnTo>
                  <a:pt y="624311" x="919936"/>
                </a:lnTo>
                <a:lnTo>
                  <a:pt y="622366" x="911184"/>
                </a:lnTo>
                <a:lnTo>
                  <a:pt y="622366" x="909239"/>
                </a:lnTo>
                <a:lnTo>
                  <a:pt y="623339" x="908267"/>
                </a:lnTo>
                <a:lnTo>
                  <a:pt y="622366" x="908267"/>
                </a:lnTo>
                <a:lnTo>
                  <a:pt y="622366" x="910212"/>
                </a:lnTo>
                <a:lnTo>
                  <a:pt y="622366" x="912157"/>
                </a:lnTo>
                <a:lnTo>
                  <a:pt y="621394" x="911184"/>
                </a:lnTo>
                <a:lnTo>
                  <a:pt y="619449" x="893680"/>
                </a:lnTo>
                <a:lnTo>
                  <a:pt y="617504" x="875204"/>
                </a:lnTo>
                <a:lnTo>
                  <a:pt y="610697" x="840196"/>
                </a:lnTo>
                <a:lnTo>
                  <a:pt y="609725" x="836306"/>
                </a:lnTo>
                <a:lnTo>
                  <a:pt y="608752" x="835333"/>
                </a:lnTo>
                <a:lnTo>
                  <a:pt y="607779" x="829499"/>
                </a:lnTo>
                <a:lnTo>
                  <a:pt y="607779" x="823664"/>
                </a:lnTo>
                <a:lnTo>
                  <a:pt y="605834" x="821719"/>
                </a:lnTo>
                <a:lnTo>
                  <a:pt y="605834" x="818802"/>
                </a:lnTo>
                <a:lnTo>
                  <a:pt y="605835" x="816856"/>
                </a:lnTo>
                <a:lnTo>
                  <a:pt y="605834" x="814912"/>
                </a:lnTo>
                <a:lnTo>
                  <a:pt y="605835" x="811994"/>
                </a:lnTo>
                <a:lnTo>
                  <a:pt y="604862" x="813939"/>
                </a:lnTo>
                <a:lnTo>
                  <a:pt y="603889" x="813939"/>
                </a:lnTo>
                <a:lnTo>
                  <a:pt y="603890" x="807132"/>
                </a:lnTo>
                <a:lnTo>
                  <a:pt y="602917" x="799352"/>
                </a:lnTo>
                <a:lnTo>
                  <a:pt y="602917" x="801298"/>
                </a:lnTo>
                <a:lnTo>
                  <a:pt y="601945" x="801297"/>
                </a:lnTo>
                <a:lnTo>
                  <a:pt y="601944" x="797407"/>
                </a:lnTo>
                <a:lnTo>
                  <a:pt y="600972" x="794490"/>
                </a:lnTo>
                <a:lnTo>
                  <a:pt y="600000" x="787683"/>
                </a:lnTo>
                <a:lnTo>
                  <a:pt y="599027" x="789628"/>
                </a:lnTo>
                <a:lnTo>
                  <a:pt y="598055" x="785738"/>
                </a:lnTo>
                <a:lnTo>
                  <a:pt y="599027" x="784765"/>
                </a:lnTo>
                <a:lnTo>
                  <a:pt y="599027" x="783793"/>
                </a:lnTo>
                <a:lnTo>
                  <a:pt y="599027" x="781848"/>
                </a:lnTo>
                <a:lnTo>
                  <a:pt y="598055" x="781849"/>
                </a:lnTo>
                <a:lnTo>
                  <a:pt y="598055" x="776986"/>
                </a:lnTo>
                <a:lnTo>
                  <a:pt y="597082" x="771152"/>
                </a:lnTo>
                <a:lnTo>
                  <a:pt y="595137" x="760455"/>
                </a:lnTo>
                <a:lnTo>
                  <a:pt y="592220" x="750730"/>
                </a:lnTo>
                <a:lnTo>
                  <a:pt y="590275" x="741006"/>
                </a:lnTo>
                <a:lnTo>
                  <a:pt y="589303" x="740034"/>
                </a:lnTo>
                <a:lnTo>
                  <a:pt y="589303" x="739061"/>
                </a:lnTo>
                <a:lnTo>
                  <a:pt y="588330" x="738088"/>
                </a:lnTo>
                <a:lnTo>
                  <a:pt y="587358" x="735171"/>
                </a:lnTo>
                <a:lnTo>
                  <a:pt y="587358" x="734199"/>
                </a:lnTo>
                <a:lnTo>
                  <a:pt y="587358" x="733226"/>
                </a:lnTo>
                <a:lnTo>
                  <a:pt y="587358" x="729336"/>
                </a:lnTo>
                <a:lnTo>
                  <a:pt y="587358" x="726419"/>
                </a:lnTo>
                <a:lnTo>
                  <a:pt y="588331" x="727392"/>
                </a:lnTo>
                <a:lnTo>
                  <a:pt y="585413" x="716694"/>
                </a:lnTo>
                <a:lnTo>
                  <a:pt y="583468" x="707942"/>
                </a:lnTo>
                <a:lnTo>
                  <a:pt y="582496" x="708915"/>
                </a:lnTo>
                <a:lnTo>
                  <a:pt y="581523" x="708915"/>
                </a:lnTo>
                <a:lnTo>
                  <a:pt y="581523" x="710860"/>
                </a:lnTo>
                <a:lnTo>
                  <a:pt y="579578" x="707942"/>
                </a:lnTo>
                <a:lnTo>
                  <a:pt y="579578" x="709888"/>
                </a:lnTo>
                <a:lnTo>
                  <a:pt y="578606" x="704052"/>
                </a:lnTo>
                <a:lnTo>
                  <a:pt y="577634" x="699190"/>
                </a:lnTo>
                <a:lnTo>
                  <a:pt y="577633" x="691411"/>
                </a:lnTo>
                <a:lnTo>
                  <a:pt y="576661" x="687521"/>
                </a:lnTo>
                <a:lnTo>
                  <a:pt y="575689" x="682659"/>
                </a:lnTo>
                <a:lnTo>
                  <a:pt y="575688" x="683631"/>
                </a:lnTo>
                <a:lnTo>
                  <a:pt y="574716" x="683631"/>
                </a:lnTo>
                <a:lnTo>
                  <a:pt y="574716" x="682659"/>
                </a:lnTo>
                <a:lnTo>
                  <a:pt y="573744" x="683632"/>
                </a:lnTo>
                <a:lnTo>
                  <a:pt y="574716" x="672934"/>
                </a:lnTo>
                <a:lnTo>
                  <a:pt y="573744" x="670990"/>
                </a:lnTo>
                <a:lnTo>
                  <a:pt y="572771" x="670990"/>
                </a:lnTo>
                <a:lnTo>
                  <a:pt y="572771" x="669045"/>
                </a:lnTo>
                <a:lnTo>
                  <a:pt y="572771" x="668072"/>
                </a:lnTo>
                <a:lnTo>
                  <a:pt y="572771" x="666127"/>
                </a:lnTo>
                <a:lnTo>
                  <a:pt y="571799" x="660292"/>
                </a:lnTo>
                <a:lnTo>
                  <a:pt y="569854" x="657375"/>
                </a:lnTo>
                <a:lnTo>
                  <a:pt y="568882" x="655430"/>
                </a:lnTo>
                <a:lnTo>
                  <a:pt y="568881" x="657375"/>
                </a:lnTo>
                <a:lnTo>
                  <a:pt y="567909" x="657375"/>
                </a:lnTo>
                <a:lnTo>
                  <a:pt y="565964" x="647651"/>
                </a:lnTo>
                <a:lnTo>
                  <a:pt y="564992" x="642788"/>
                </a:lnTo>
                <a:lnTo>
                  <a:pt y="564992" x="641816"/>
                </a:lnTo>
                <a:lnTo>
                  <a:pt y="565964" x="641816"/>
                </a:lnTo>
                <a:lnTo>
                  <a:pt y="565964" x="638899"/>
                </a:lnTo>
                <a:lnTo>
                  <a:pt y="564020" x="633064"/>
                </a:lnTo>
                <a:lnTo>
                  <a:pt y="564019" x="634036"/>
                </a:lnTo>
                <a:lnTo>
                  <a:pt y="563047" x="635009"/>
                </a:lnTo>
                <a:lnTo>
                  <a:pt y="562075" x="625284"/>
                </a:lnTo>
                <a:lnTo>
                  <a:pt y="560129" x="615560"/>
                </a:lnTo>
                <a:lnTo>
                  <a:pt y="560130" x="617505"/>
                </a:lnTo>
                <a:lnTo>
                  <a:pt y="560129" x="619450"/>
                </a:lnTo>
                <a:lnTo>
                  <a:pt y="558185" x="613615"/>
                </a:lnTo>
                <a:lnTo>
                  <a:pt y="556240" x="606808"/>
                </a:lnTo>
                <a:lnTo>
                  <a:pt y="554295" x="600973"/>
                </a:lnTo>
                <a:lnTo>
                  <a:pt y="552350" x="595138"/>
                </a:lnTo>
                <a:lnTo>
                  <a:pt y="553322" x="596111"/>
                </a:lnTo>
                <a:lnTo>
                  <a:pt y="553323" x="595139"/>
                </a:lnTo>
                <a:lnTo>
                  <a:pt y="551377" x="592221"/>
                </a:lnTo>
                <a:lnTo>
                  <a:pt y="550405" x="589304"/>
                </a:lnTo>
                <a:lnTo>
                  <a:pt y="549432" x="587359"/>
                </a:lnTo>
                <a:lnTo>
                  <a:pt y="548460" x="583469"/>
                </a:lnTo>
                <a:lnTo>
                  <a:pt y="548460" x="582497"/>
                </a:lnTo>
                <a:lnTo>
                  <a:pt y="549432" x="585414"/>
                </a:lnTo>
                <a:lnTo>
                  <a:pt y="545542" x="572772"/>
                </a:lnTo>
                <a:lnTo>
                  <a:pt y="543597" x="564993"/>
                </a:lnTo>
                <a:lnTo>
                  <a:pt y="540680" x="557213"/>
                </a:lnTo>
                <a:lnTo>
                  <a:pt y="540680" x="554295"/>
                </a:lnTo>
                <a:lnTo>
                  <a:pt y="539708" x="549433"/>
                </a:lnTo>
                <a:lnTo>
                  <a:pt y="538735" x="550406"/>
                </a:lnTo>
                <a:lnTo>
                  <a:pt y="537763" x="548461"/>
                </a:lnTo>
                <a:lnTo>
                  <a:pt y="537763" x="550406"/>
                </a:lnTo>
                <a:lnTo>
                  <a:pt y="538735" x="554296"/>
                </a:lnTo>
                <a:lnTo>
                  <a:pt y="537763" x="553323"/>
                </a:lnTo>
                <a:lnTo>
                  <a:pt y="537763" x="550406"/>
                </a:lnTo>
                <a:lnTo>
                  <a:pt y="535818" x="544572"/>
                </a:lnTo>
                <a:lnTo>
                  <a:pt y="535818" x="544572"/>
                </a:lnTo>
                <a:lnTo>
                  <a:pt y="535818" x="544572"/>
                </a:lnTo>
                <a:lnTo>
                  <a:pt y="534845" x="541654"/>
                </a:lnTo>
                <a:lnTo>
                  <a:pt y="533873" x="538736"/>
                </a:lnTo>
                <a:lnTo>
                  <a:pt y="532901" x="536792"/>
                </a:lnTo>
                <a:lnTo>
                  <a:pt y="532901" x="537764"/>
                </a:lnTo>
                <a:lnTo>
                  <a:pt y="531928" x="538737"/>
                </a:lnTo>
                <a:lnTo>
                  <a:pt y="531928" x="536792"/>
                </a:lnTo>
                <a:lnTo>
                  <a:pt y="530956" x="532902"/>
                </a:lnTo>
                <a:lnTo>
                  <a:pt y="529983" x="529985"/>
                </a:lnTo>
                <a:lnTo>
                  <a:pt y="529011" x="527067"/>
                </a:lnTo>
                <a:lnTo>
                  <a:pt y="529011" x="526095"/>
                </a:lnTo>
                <a:lnTo>
                  <a:pt y="529011" x="525122"/>
                </a:lnTo>
                <a:lnTo>
                  <a:pt y="529011" x="524150"/>
                </a:lnTo>
                <a:lnTo>
                  <a:pt y="528039" x="523178"/>
                </a:lnTo>
                <a:lnTo>
                  <a:pt y="527066" x="520260"/>
                </a:lnTo>
                <a:lnTo>
                  <a:pt y="526094" x="517342"/>
                </a:lnTo>
                <a:lnTo>
                  <a:pt y="525122" x="517343"/>
                </a:lnTo>
                <a:lnTo>
                  <a:pt y="524149" x="518315"/>
                </a:lnTo>
                <a:lnTo>
                  <a:pt y="524149" x="514425"/>
                </a:lnTo>
                <a:lnTo>
                  <a:pt y="524149" x="511508"/>
                </a:lnTo>
                <a:lnTo>
                  <a:pt y="523176" x="511508"/>
                </a:lnTo>
                <a:lnTo>
                  <a:pt y="523177" x="509563"/>
                </a:lnTo>
                <a:lnTo>
                  <a:pt y="522204" x="507619"/>
                </a:lnTo>
                <a:lnTo>
                  <a:pt y="521232" x="504701"/>
                </a:lnTo>
                <a:lnTo>
                  <a:pt y="521232" x="501783"/>
                </a:lnTo>
                <a:lnTo>
                  <a:pt y="517342" x="494004"/>
                </a:lnTo>
                <a:lnTo>
                  <a:pt y="515396" x="490114"/>
                </a:lnTo>
                <a:lnTo>
                  <a:pt y="513452" x="487197"/>
                </a:lnTo>
                <a:lnTo>
                  <a:pt y="512480" x="481362"/>
                </a:lnTo>
                <a:lnTo>
                  <a:pt y="509562" x="475527"/>
                </a:lnTo>
                <a:lnTo>
                  <a:pt y="509562" x="477472"/>
                </a:lnTo>
                <a:lnTo>
                  <a:pt y="508590" x="474555"/>
                </a:lnTo>
                <a:lnTo>
                  <a:pt y="507617" x="471638"/>
                </a:lnTo>
                <a:lnTo>
                  <a:pt y="505672" x="468720"/>
                </a:lnTo>
                <a:lnTo>
                  <a:pt y="502755" x="463858"/>
                </a:lnTo>
                <a:lnTo>
                  <a:pt y="501783" x="461913"/>
                </a:lnTo>
                <a:lnTo>
                  <a:pt y="502755" x="460941"/>
                </a:lnTo>
                <a:lnTo>
                  <a:pt y="503727" x="459968"/>
                </a:lnTo>
                <a:lnTo>
                  <a:pt y="501783" x="457051"/>
                </a:lnTo>
                <a:lnTo>
                  <a:pt y="499838" x="453161"/>
                </a:lnTo>
                <a:lnTo>
                  <a:pt y="498865" x="448299"/>
                </a:lnTo>
                <a:lnTo>
                  <a:pt y="495948" x="445381"/>
                </a:lnTo>
                <a:lnTo>
                  <a:pt y="496920" x="448299"/>
                </a:lnTo>
                <a:lnTo>
                  <a:pt y="496921" x="449271"/>
                </a:lnTo>
                <a:lnTo>
                  <a:pt y="495948" x="448299"/>
                </a:lnTo>
                <a:lnTo>
                  <a:pt y="494003" x="445381"/>
                </a:lnTo>
                <a:lnTo>
                  <a:pt y="493031" x="442464"/>
                </a:lnTo>
                <a:lnTo>
                  <a:pt y="492058" x="439547"/>
                </a:lnTo>
                <a:lnTo>
                  <a:pt y="491086" x="435657"/>
                </a:lnTo>
                <a:lnTo>
                  <a:pt y="493030" x="436630"/>
                </a:lnTo>
                <a:lnTo>
                  <a:pt y="491086" x="433712"/>
                </a:lnTo>
                <a:lnTo>
                  <a:pt y="490113" x="431767"/>
                </a:lnTo>
                <a:lnTo>
                  <a:pt y="490113" x="428850"/>
                </a:lnTo>
                <a:lnTo>
                  <a:pt y="489141" x="428850"/>
                </a:lnTo>
                <a:lnTo>
                  <a:pt y="487196" x="424960"/>
                </a:lnTo>
                <a:lnTo>
                  <a:pt y="486223" x="423015"/>
                </a:lnTo>
                <a:lnTo>
                  <a:pt y="487196" x="422043"/>
                </a:lnTo>
                <a:lnTo>
                  <a:pt y="483306" x="415236"/>
                </a:lnTo>
                <a:lnTo>
                  <a:pt y="479416" x="407456"/>
                </a:lnTo>
                <a:lnTo>
                  <a:pt y="475527" x="400649"/>
                </a:lnTo>
                <a:lnTo>
                  <a:pt y="473582" x="397732"/>
                </a:lnTo>
                <a:lnTo>
                  <a:pt y="471637" x="395787"/>
                </a:lnTo>
                <a:lnTo>
                  <a:pt y="470664" x="392869"/>
                </a:lnTo>
                <a:lnTo>
                  <a:pt y="470664" x="391897"/>
                </a:lnTo>
                <a:lnTo>
                  <a:pt y="471637" x="392869"/>
                </a:lnTo>
                <a:lnTo>
                  <a:pt y="471636" x="393842"/>
                </a:lnTo>
                <a:lnTo>
                  <a:pt y="472609" x="395787"/>
                </a:lnTo>
                <a:lnTo>
                  <a:pt y="472609" x="393842"/>
                </a:lnTo>
                <a:lnTo>
                  <a:pt y="470664" x="390925"/>
                </a:lnTo>
                <a:lnTo>
                  <a:pt y="469691" x="390924"/>
                </a:lnTo>
                <a:lnTo>
                  <a:pt y="469692" x="391897"/>
                </a:lnTo>
                <a:lnTo>
                  <a:pt y="467747" x="388007"/>
                </a:lnTo>
                <a:lnTo>
                  <a:pt y="466774" x="385090"/>
                </a:lnTo>
                <a:lnTo>
                  <a:pt y="466774" x="381200"/>
                </a:lnTo>
                <a:lnTo>
                  <a:pt y="463857" x="377310"/>
                </a:lnTo>
                <a:lnTo>
                  <a:pt y="461913" x="374393"/>
                </a:lnTo>
                <a:lnTo>
                  <a:pt y="460940" x="369531"/>
                </a:lnTo>
                <a:lnTo>
                  <a:pt y="458995" x="367586"/>
                </a:lnTo>
                <a:lnTo>
                  <a:pt y="458994" x="366613"/>
                </a:lnTo>
                <a:lnTo>
                  <a:pt y="457050" x="367586"/>
                </a:lnTo>
                <a:lnTo>
                  <a:pt y="455105" x="363696"/>
                </a:lnTo>
                <a:lnTo>
                  <a:pt y="454133" x="360779"/>
                </a:lnTo>
                <a:lnTo>
                  <a:pt y="451215" x="357861"/>
                </a:lnTo>
                <a:lnTo>
                  <a:pt y="452187" x="357861"/>
                </a:lnTo>
                <a:lnTo>
                  <a:pt y="451216" x="356889"/>
                </a:lnTo>
                <a:lnTo>
                  <a:pt y="450243" x="353971"/>
                </a:lnTo>
                <a:lnTo>
                  <a:pt y="450243" x="354944"/>
                </a:lnTo>
                <a:lnTo>
                  <a:pt y="449270" x="352999"/>
                </a:lnTo>
                <a:lnTo>
                  <a:pt y="447325" x="350081"/>
                </a:lnTo>
                <a:lnTo>
                  <a:pt y="449270" x="352026"/>
                </a:lnTo>
                <a:lnTo>
                  <a:pt y="451215" x="354944"/>
                </a:lnTo>
                <a:lnTo>
                  <a:pt y="449271" x="349109"/>
                </a:lnTo>
                <a:lnTo>
                  <a:pt y="447325" x="347164"/>
                </a:lnTo>
                <a:lnTo>
                  <a:pt y="445381" x="343274"/>
                </a:lnTo>
                <a:lnTo>
                  <a:pt y="444408" x="340357"/>
                </a:lnTo>
                <a:lnTo>
                  <a:pt y="442463" x="339385"/>
                </a:lnTo>
                <a:lnTo>
                  <a:pt y="440518" x="336468"/>
                </a:lnTo>
                <a:lnTo>
                  <a:pt y="440518" x="334522"/>
                </a:lnTo>
                <a:lnTo>
                  <a:pt y="437601" x="330633"/>
                </a:lnTo>
                <a:lnTo>
                  <a:pt y="437601" x="329660"/>
                </a:lnTo>
                <a:lnTo>
                  <a:pt y="436628" x="327715"/>
                </a:lnTo>
                <a:lnTo>
                  <a:pt y="435656" x="324798"/>
                </a:lnTo>
                <a:lnTo>
                  <a:pt y="434683" x="322853"/>
                </a:lnTo>
                <a:lnTo>
                  <a:pt y="434683" x="320908"/>
                </a:lnTo>
                <a:lnTo>
                  <a:pt y="429822" x="314101"/>
                </a:lnTo>
                <a:lnTo>
                  <a:pt y="429821" x="315073"/>
                </a:lnTo>
                <a:lnTo>
                  <a:pt y="426904" x="311184"/>
                </a:lnTo>
                <a:lnTo>
                  <a:pt y="424959" x="306322"/>
                </a:lnTo>
                <a:lnTo>
                  <a:pt y="424959" x="307294"/>
                </a:lnTo>
                <a:lnTo>
                  <a:pt y="423014" x="303404"/>
                </a:lnTo>
                <a:lnTo>
                  <a:pt y="421069" x="300487"/>
                </a:lnTo>
                <a:lnTo>
                  <a:pt y="420097" x="298542"/>
                </a:lnTo>
                <a:lnTo>
                  <a:pt y="418152" x="298542"/>
                </a:lnTo>
                <a:lnTo>
                  <a:pt y="417180" x="298542"/>
                </a:lnTo>
                <a:lnTo>
                  <a:pt y="416207" x="296597"/>
                </a:lnTo>
                <a:lnTo>
                  <a:pt y="415235" x="293679"/>
                </a:lnTo>
                <a:lnTo>
                  <a:pt y="414262" x="291735"/>
                </a:lnTo>
                <a:lnTo>
                  <a:pt y="415235" x="290762"/>
                </a:lnTo>
                <a:lnTo>
                  <a:pt y="416207" x="290762"/>
                </a:lnTo>
                <a:lnTo>
                  <a:pt y="409400" x="281038"/>
                </a:lnTo>
                <a:lnTo>
                  <a:pt y="406483" x="276175"/>
                </a:lnTo>
                <a:lnTo>
                  <a:pt y="402592" x="271313"/>
                </a:lnTo>
                <a:lnTo>
                  <a:pt y="402593" x="270341"/>
                </a:lnTo>
                <a:lnTo>
                  <a:pt y="401620" x="269368"/>
                </a:lnTo>
                <a:lnTo>
                  <a:pt y="392868" x="254782"/>
                </a:lnTo>
                <a:lnTo>
                  <a:pt y="388006" x="247975"/>
                </a:lnTo>
                <a:lnTo>
                  <a:pt y="384117" x="244085"/>
                </a:lnTo>
                <a:lnTo>
                  <a:pt y="383144" x="244085"/>
                </a:lnTo>
                <a:lnTo>
                  <a:pt y="382172" x="244085"/>
                </a:lnTo>
                <a:lnTo>
                  <a:pt y="381199" x="242140"/>
                </a:lnTo>
                <a:lnTo>
                  <a:pt y="380227" x="241167"/>
                </a:lnTo>
                <a:lnTo>
                  <a:pt y="380226" x="240195"/>
                </a:lnTo>
                <a:lnTo>
                  <a:pt y="381199" x="240195"/>
                </a:lnTo>
                <a:lnTo>
                  <a:pt y="383144" x="241167"/>
                </a:lnTo>
                <a:lnTo>
                  <a:pt y="376337" x="232415"/>
                </a:lnTo>
                <a:lnTo>
                  <a:pt y="370502" x="225608"/>
                </a:lnTo>
                <a:lnTo>
                  <a:pt y="371474" x="225608"/>
                </a:lnTo>
                <a:lnTo>
                  <a:pt y="370502" x="223663"/>
                </a:lnTo>
                <a:lnTo>
                  <a:pt y="369530" x="223663"/>
                </a:lnTo>
                <a:lnTo>
                  <a:pt y="368557" x="222691"/>
                </a:lnTo>
                <a:lnTo>
                  <a:pt y="364668" x="217829"/>
                </a:lnTo>
                <a:lnTo>
                  <a:pt y="365640" x="216856"/>
                </a:lnTo>
                <a:lnTo>
                  <a:pt y="363695" x="215883"/>
                </a:lnTo>
                <a:lnTo>
                  <a:pt y="362722" x="213939"/>
                </a:lnTo>
                <a:lnTo>
                  <a:pt y="362723" x="212966"/>
                </a:lnTo>
                <a:lnTo>
                  <a:pt y="360777" x="211021"/>
                </a:lnTo>
                <a:lnTo>
                  <a:pt y="359805" x="211022"/>
                </a:lnTo>
                <a:lnTo>
                  <a:pt y="356888" x="205187"/>
                </a:lnTo>
                <a:lnTo>
                  <a:pt y="352025" x="199352"/>
                </a:lnTo>
                <a:lnTo>
                  <a:pt y="349108" x="198380"/>
                </a:lnTo>
                <a:lnTo>
                  <a:pt y="348136" x="195462"/>
                </a:lnTo>
                <a:lnTo>
                  <a:pt y="349108" x="195462"/>
                </a:lnTo>
                <a:lnTo>
                  <a:pt y="342301" x="189628"/>
                </a:lnTo>
                <a:lnTo>
                  <a:pt y="338411" x="186710"/>
                </a:lnTo>
                <a:lnTo>
                  <a:pt y="333549" x="177958"/>
                </a:lnTo>
                <a:lnTo>
                  <a:pt y="326742" x="169206"/>
                </a:lnTo>
                <a:lnTo>
                  <a:pt y="311183" x="151702"/>
                </a:lnTo>
                <a:lnTo>
                  <a:pt y="311182" x="152674"/>
                </a:lnTo>
                <a:lnTo>
                  <a:pt y="309238" x="150730"/>
                </a:lnTo>
                <a:lnTo>
                  <a:pt y="309238" x="149757"/>
                </a:lnTo>
                <a:lnTo>
                  <a:pt y="308265" x="148785"/>
                </a:lnTo>
                <a:lnTo>
                  <a:pt y="307293" x="148785"/>
                </a:lnTo>
                <a:lnTo>
                  <a:pt y="306320" x="148785"/>
                </a:lnTo>
                <a:lnTo>
                  <a:pt y="306320" x="150730"/>
                </a:lnTo>
                <a:lnTo>
                  <a:pt y="304375" x="147812"/>
                </a:lnTo>
                <a:lnTo>
                  <a:pt y="302431" x="145867"/>
                </a:lnTo>
                <a:lnTo>
                  <a:pt y="300486" x="141978"/>
                </a:lnTo>
                <a:lnTo>
                  <a:pt y="301458" x="141978"/>
                </a:lnTo>
                <a:lnTo>
                  <a:pt y="299513" x="140033"/>
                </a:lnTo>
                <a:lnTo>
                  <a:pt y="297569" x="138088"/>
                </a:lnTo>
                <a:lnTo>
                  <a:pt y="296596" x="136143"/>
                </a:lnTo>
                <a:lnTo>
                  <a:pt y="295623" x="136143"/>
                </a:lnTo>
                <a:lnTo>
                  <a:pt y="295624" x="137115"/>
                </a:lnTo>
                <a:lnTo>
                  <a:pt y="295624" x="138088"/>
                </a:lnTo>
                <a:lnTo>
                  <a:pt y="293679" x="135171"/>
                </a:lnTo>
                <a:lnTo>
                  <a:pt y="292706" x="135170"/>
                </a:lnTo>
                <a:lnTo>
                  <a:pt y="292706" x="136143"/>
                </a:lnTo>
                <a:lnTo>
                  <a:pt y="293679" x="139060"/>
                </a:lnTo>
                <a:lnTo>
                  <a:pt y="294651" x="141977"/>
                </a:lnTo>
                <a:lnTo>
                  <a:pt y="293679" x="141978"/>
                </a:lnTo>
                <a:lnTo>
                  <a:pt y="291734" x="140033"/>
                </a:lnTo>
                <a:lnTo>
                  <a:pt y="290761" x="140033"/>
                </a:lnTo>
                <a:lnTo>
                  <a:pt y="290761" x="141005"/>
                </a:lnTo>
                <a:lnTo>
                  <a:pt y="291734" x="141978"/>
                </a:lnTo>
                <a:lnTo>
                  <a:pt y="292707" x="143922"/>
                </a:lnTo>
                <a:lnTo>
                  <a:pt y="290761" x="141978"/>
                </a:lnTo>
                <a:lnTo>
                  <a:pt y="288817" x="138088"/>
                </a:lnTo>
                <a:lnTo>
                  <a:pt y="288816" x="137115"/>
                </a:lnTo>
                <a:lnTo>
                  <a:pt y="290761" x="137116"/>
                </a:lnTo>
                <a:lnTo>
                  <a:pt y="287844" x="134198"/>
                </a:lnTo>
                <a:lnTo>
                  <a:pt y="287844" x="132253"/>
                </a:lnTo>
                <a:lnTo>
                  <a:pt y="287358" x="131281"/>
                </a:lnTo>
                <a:lnTo>
                  <a:pt y="286872" x="130308"/>
                </a:lnTo>
                <a:lnTo>
                  <a:pt y="284927" x="127391"/>
                </a:lnTo>
                <a:lnTo>
                  <a:pt y="283954" x="127391"/>
                </a:lnTo>
                <a:lnTo>
                  <a:pt y="284926" x="128363"/>
                </a:lnTo>
                <a:lnTo>
                  <a:pt y="285899" x="129336"/>
                </a:lnTo>
                <a:lnTo>
                  <a:pt y="286871" x="131281"/>
                </a:lnTo>
                <a:lnTo>
                  <a:pt y="284927" x="130308"/>
                </a:lnTo>
                <a:lnTo>
                  <a:pt y="282981" x="128363"/>
                </a:lnTo>
                <a:lnTo>
                  <a:pt y="280065" x="124473"/>
                </a:lnTo>
                <a:lnTo>
                  <a:pt y="281037" x="125446"/>
                </a:lnTo>
                <a:lnTo>
                  <a:pt y="282009" x="124474"/>
                </a:lnTo>
                <a:lnTo>
                  <a:pt y="280064" x="121556"/>
                </a:lnTo>
                <a:lnTo>
                  <a:pt y="279092" x="121556"/>
                </a:lnTo>
                <a:lnTo>
                  <a:pt y="279092" x="122529"/>
                </a:lnTo>
                <a:lnTo>
                  <a:pt y="277147" x="120584"/>
                </a:lnTo>
                <a:lnTo>
                  <a:pt y="276175" x="117666"/>
                </a:lnTo>
                <a:lnTo>
                  <a:pt y="277147" x="118639"/>
                </a:lnTo>
                <a:lnTo>
                  <a:pt y="276174" x="116694"/>
                </a:lnTo>
                <a:lnTo>
                  <a:pt y="275202" x="114749"/>
                </a:lnTo>
                <a:lnTo>
                  <a:pt y="273257" x="113777"/>
                </a:lnTo>
                <a:lnTo>
                  <a:pt y="271312" x="111832"/>
                </a:lnTo>
                <a:lnTo>
                  <a:pt y="270340" x="112804"/>
                </a:lnTo>
                <a:lnTo>
                  <a:pt y="271312" x="114749"/>
                </a:lnTo>
                <a:lnTo>
                  <a:pt y="271312" x="115721"/>
                </a:lnTo>
                <a:lnTo>
                  <a:pt y="268395" x="114749"/>
                </a:lnTo>
                <a:lnTo>
                  <a:pt y="268395" x="113777"/>
                </a:lnTo>
                <a:lnTo>
                  <a:pt y="267423" x="110859"/>
                </a:lnTo>
                <a:lnTo>
                  <a:pt y="266450" x="109887"/>
                </a:lnTo>
                <a:lnTo>
                  <a:pt y="266451" x="108914"/>
                </a:lnTo>
                <a:lnTo>
                  <a:pt y="267423" x="108914"/>
                </a:lnTo>
                <a:lnTo>
                  <a:pt y="265478" x="108915"/>
                </a:lnTo>
                <a:lnTo>
                  <a:pt y="265478" x="109887"/>
                </a:lnTo>
                <a:lnTo>
                  <a:pt y="263533" x="107942"/>
                </a:lnTo>
                <a:lnTo>
                  <a:pt y="261588" x="105997"/>
                </a:lnTo>
                <a:lnTo>
                  <a:pt y="260616" x="104052"/>
                </a:lnTo>
                <a:lnTo>
                  <a:pt y="258671" x="104052"/>
                </a:lnTo>
                <a:lnTo>
                  <a:pt y="258670" x="102107"/>
                </a:lnTo>
                <a:lnTo>
                  <a:pt y="254781" x="101135"/>
                </a:lnTo>
                <a:lnTo>
                  <a:pt y="250891" x="96273"/>
                </a:lnTo>
                <a:lnTo>
                  <a:pt y="248946" x="95300"/>
                </a:lnTo>
                <a:lnTo>
                  <a:pt y="247974" x="94328"/>
                </a:lnTo>
                <a:lnTo>
                  <a:pt y="247001" x="95300"/>
                </a:lnTo>
                <a:lnTo>
                  <a:pt y="244084" x="92383"/>
                </a:lnTo>
                <a:lnTo>
                  <a:pt y="243111" x="91410"/>
                </a:lnTo>
                <a:lnTo>
                  <a:pt y="244084" x="90438"/>
                </a:lnTo>
                <a:lnTo>
                  <a:pt y="246029" x="92383"/>
                </a:lnTo>
                <a:lnTo>
                  <a:pt y="247974" x="93355"/>
                </a:lnTo>
                <a:lnTo>
                  <a:pt y="247001" x="92383"/>
                </a:lnTo>
                <a:lnTo>
                  <a:pt y="244084" x="88493"/>
                </a:lnTo>
                <a:lnTo>
                  <a:pt y="243111" x="89465"/>
                </a:lnTo>
                <a:lnTo>
                  <a:pt y="241167" x="87520"/>
                </a:lnTo>
                <a:lnTo>
                  <a:pt y="239221" x="85576"/>
                </a:lnTo>
                <a:lnTo>
                  <a:pt y="238249" x="85576"/>
                </a:lnTo>
                <a:lnTo>
                  <a:pt y="237277" x="83631"/>
                </a:lnTo>
                <a:lnTo>
                  <a:pt y="235332" x="82658"/>
                </a:lnTo>
                <a:lnTo>
                  <a:pt y="234360" x="82658"/>
                </a:lnTo>
                <a:lnTo>
                  <a:pt y="233387" x="82658"/>
                </a:lnTo>
                <a:lnTo>
                  <a:pt y="231442" x="80713"/>
                </a:lnTo>
                <a:lnTo>
                  <a:pt y="234359" x="84603"/>
                </a:lnTo>
                <a:lnTo>
                  <a:pt y="232415" x="82658"/>
                </a:lnTo>
                <a:lnTo>
                  <a:pt y="229497" x="81686"/>
                </a:lnTo>
                <a:lnTo>
                  <a:pt y="227552" x="76824"/>
                </a:lnTo>
                <a:lnTo>
                  <a:pt y="226580" x="75851"/>
                </a:lnTo>
                <a:lnTo>
                  <a:pt y="225607" x="74879"/>
                </a:lnTo>
                <a:lnTo>
                  <a:pt y="224635" x="74879"/>
                </a:lnTo>
                <a:lnTo>
                  <a:pt y="223663" x="73906"/>
                </a:lnTo>
                <a:lnTo>
                  <a:pt y="226580" x="76824"/>
                </a:lnTo>
                <a:lnTo>
                  <a:pt y="224635" x="76823"/>
                </a:lnTo>
                <a:lnTo>
                  <a:pt y="219773" x="73906"/>
                </a:lnTo>
                <a:lnTo>
                  <a:pt y="217828" x="70989"/>
                </a:lnTo>
                <a:lnTo>
                  <a:pt y="217827" x="70017"/>
                </a:lnTo>
                <a:lnTo>
                  <a:pt y="216855" x="69044"/>
                </a:lnTo>
                <a:lnTo>
                  <a:pt y="215882" x="69044"/>
                </a:lnTo>
                <a:lnTo>
                  <a:pt y="215883" x="70016"/>
                </a:lnTo>
                <a:lnTo>
                  <a:pt y="213938" x="69044"/>
                </a:lnTo>
                <a:lnTo>
                  <a:pt y="213938" x="68072"/>
                </a:lnTo>
                <a:lnTo>
                  <a:pt y="214911" x="68071"/>
                </a:lnTo>
                <a:lnTo>
                  <a:pt y="213938" x="67099"/>
                </a:lnTo>
                <a:lnTo>
                  <a:pt y="203241" x="63209"/>
                </a:lnTo>
                <a:lnTo>
                  <a:pt y="206158" x="67099"/>
                </a:lnTo>
                <a:lnTo>
                  <a:pt y="204214" x="65154"/>
                </a:lnTo>
                <a:lnTo>
                  <a:pt y="204213" x="67099"/>
                </a:lnTo>
                <a:lnTo>
                  <a:pt y="203241" x="67099"/>
                </a:lnTo>
                <a:lnTo>
                  <a:pt y="202269" x="67099"/>
                </a:lnTo>
                <a:lnTo>
                  <a:pt y="202269" x="68072"/>
                </a:lnTo>
                <a:lnTo>
                  <a:pt y="200324" x="66127"/>
                </a:lnTo>
                <a:lnTo>
                  <a:pt y="197406" x="64182"/>
                </a:lnTo>
                <a:lnTo>
                  <a:pt y="199351" x="64182"/>
                </a:lnTo>
                <a:lnTo>
                  <a:pt y="199351" x="63209"/>
                </a:lnTo>
                <a:lnTo>
                  <a:pt y="198379" x="61264"/>
                </a:lnTo>
                <a:lnTo>
                  <a:pt y="196434" x="58347"/>
                </a:lnTo>
                <a:lnTo>
                  <a:pt y="195461" x="57374"/>
                </a:lnTo>
                <a:lnTo>
                  <a:pt y="196434" x="56402"/>
                </a:lnTo>
                <a:lnTo>
                  <a:pt y="192544" x="54457"/>
                </a:lnTo>
                <a:lnTo>
                  <a:pt y="189627" x="54457"/>
                </a:lnTo>
                <a:lnTo>
                  <a:pt y="187682" x="54457"/>
                </a:lnTo>
                <a:lnTo>
                  <a:pt y="183792" x="51540"/>
                </a:lnTo>
                <a:lnTo>
                  <a:pt y="181847" x="51540"/>
                </a:lnTo>
                <a:lnTo>
                  <a:pt y="180875" x="51540"/>
                </a:lnTo>
                <a:lnTo>
                  <a:pt y="177958" x="50567"/>
                </a:lnTo>
                <a:lnTo>
                  <a:pt y="174067" x="48623"/>
                </a:lnTo>
                <a:lnTo>
                  <a:pt y="173095" x="46678"/>
                </a:lnTo>
                <a:lnTo>
                  <a:pt y="174068" x="46678"/>
                </a:lnTo>
                <a:lnTo>
                  <a:pt y="175040" x="46678"/>
                </a:lnTo>
                <a:lnTo>
                  <a:pt y="176013" x="47650"/>
                </a:lnTo>
                <a:lnTo>
                  <a:pt y="176012" x="46678"/>
                </a:lnTo>
                <a:lnTo>
                  <a:pt y="170178" x="43760"/>
                </a:lnTo>
                <a:lnTo>
                  <a:pt y="169206" x="42788"/>
                </a:lnTo>
                <a:lnTo>
                  <a:pt y="167261" x="41815"/>
                </a:lnTo>
                <a:lnTo>
                  <a:pt y="171150" x="42788"/>
                </a:lnTo>
                <a:lnTo>
                  <a:pt y="173095" x="41815"/>
                </a:lnTo>
                <a:lnTo>
                  <a:pt y="169205" x="39870"/>
                </a:lnTo>
                <a:lnTo>
                  <a:pt y="169205" x="40843"/>
                </a:lnTo>
                <a:lnTo>
                  <a:pt y="166288" x="38898"/>
                </a:lnTo>
                <a:lnTo>
                  <a:pt y="165315" x="37926"/>
                </a:lnTo>
                <a:lnTo>
                  <a:pt y="164343" x="36953"/>
                </a:lnTo>
                <a:lnTo>
                  <a:pt y="161426" x="35008"/>
                </a:lnTo>
                <a:lnTo>
                  <a:pt y="158508" x="35008"/>
                </a:lnTo>
                <a:lnTo>
                  <a:pt y="160453" x="36953"/>
                </a:lnTo>
                <a:lnTo>
                  <a:pt y="163371" x="37926"/>
                </a:lnTo>
                <a:lnTo>
                  <a:pt y="165316" x="39871"/>
                </a:lnTo>
                <a:lnTo>
                  <a:pt y="165316" x="40843"/>
                </a:lnTo>
                <a:lnTo>
                  <a:pt y="160453" x="37926"/>
                </a:lnTo>
                <a:lnTo>
                  <a:pt y="159157" x="36953"/>
                </a:lnTo>
                <a:lnTo>
                  <a:pt y="155591" x="36953"/>
                </a:lnTo>
                <a:lnTo>
                  <a:pt y="153647" x="35981"/>
                </a:lnTo>
                <a:lnTo>
                  <a:pt y="151701" x="35008"/>
                </a:lnTo>
                <a:lnTo>
                  <a:pt y="153646" x="36953"/>
                </a:lnTo>
                <a:lnTo>
                  <a:pt y="149756" x="35981"/>
                </a:lnTo>
                <a:lnTo>
                  <a:pt y="147811" x="35981"/>
                </a:lnTo>
                <a:lnTo>
                  <a:pt y="145867" x="36953"/>
                </a:lnTo>
                <a:lnTo>
                  <a:pt y="142949" x="35008"/>
                </a:lnTo>
                <a:lnTo>
                  <a:pt y="142949" x="34036"/>
                </a:lnTo>
                <a:lnTo>
                  <a:pt y="143921" x="34036"/>
                </a:lnTo>
                <a:lnTo>
                  <a:pt y="144894" x="33063"/>
                </a:lnTo>
                <a:lnTo>
                  <a:pt y="136142" x="29174"/>
                </a:lnTo>
                <a:lnTo>
                  <a:pt y="130307" x="25284"/>
                </a:lnTo>
                <a:lnTo>
                  <a:pt y="129335" x="25284"/>
                </a:lnTo>
                <a:lnTo>
                  <a:pt y="128362" x="26256"/>
                </a:lnTo>
                <a:lnTo>
                  <a:pt y="130307" x="28201"/>
                </a:lnTo>
                <a:lnTo>
                  <a:pt y="119611" x="23339"/>
                </a:lnTo>
                <a:lnTo>
                  <a:pt y="108913" x="19449"/>
                </a:lnTo>
                <a:lnTo>
                  <a:pt y="109886" x="19449"/>
                </a:lnTo>
                <a:lnTo>
                  <a:pt y="109886" x="18477"/>
                </a:lnTo>
                <a:lnTo>
                  <a:pt y="106969" x="17504"/>
                </a:lnTo>
                <a:lnTo>
                  <a:pt y="104052" x="16532"/>
                </a:lnTo>
                <a:lnTo>
                  <a:pt y="103079" x="16532"/>
                </a:lnTo>
                <a:lnTo>
                  <a:pt y="103079" x="17504"/>
                </a:lnTo>
                <a:lnTo>
                  <a:pt y="101134" x="16532"/>
                </a:lnTo>
                <a:lnTo>
                  <a:pt y="100161" x="17504"/>
                </a:lnTo>
                <a:lnTo>
                  <a:pt y="98217" x="17504"/>
                </a:lnTo>
                <a:lnTo>
                  <a:pt y="90438" x="13614"/>
                </a:lnTo>
                <a:lnTo>
                  <a:pt y="82658" x="10697"/>
                </a:lnTo>
                <a:lnTo>
                  <a:pt y="75850" x="9725"/>
                </a:lnTo>
                <a:lnTo>
                  <a:pt y="70016" x="7780"/>
                </a:lnTo>
                <a:lnTo>
                  <a:pt y="58346" x="4862"/>
                </a:lnTo>
                <a:lnTo>
                  <a:pt y="56402" x="4862"/>
                </a:lnTo>
                <a:lnTo>
                  <a:pt y="55429" x="5835"/>
                </a:lnTo>
                <a:lnTo>
                  <a:pt y="55429" x="6807"/>
                </a:lnTo>
                <a:lnTo>
                  <a:pt y="53484" x="6807"/>
                </a:lnTo>
                <a:lnTo>
                  <a:pt y="51539" x="5835"/>
                </a:lnTo>
                <a:lnTo>
                  <a:pt y="52511" x="5835"/>
                </a:lnTo>
                <a:lnTo>
                  <a:pt y="52512" x="4862"/>
                </a:lnTo>
                <a:lnTo>
                  <a:pt y="50566" x="4863"/>
                </a:lnTo>
                <a:lnTo>
                  <a:pt y="44732" x="4862"/>
                </a:lnTo>
                <a:lnTo>
                  <a:pt y="39870" x="3890"/>
                </a:lnTo>
                <a:lnTo>
                  <a:pt y="35980" x="2918"/>
                </a:lnTo>
                <a:lnTo>
                  <a:pt y="35980" x="3890"/>
                </a:lnTo>
                <a:lnTo>
                  <a:pt y="36952" x="4862"/>
                </a:lnTo>
                <a:lnTo>
                  <a:pt y="34035" x="4863"/>
                </a:lnTo>
                <a:lnTo>
                  <a:pt y="31118" x="3890"/>
                </a:lnTo>
                <a:lnTo>
                  <a:pt y="24311" x="2918"/>
                </a:lnTo>
                <a:lnTo>
                  <a:pt y="27228" x="1945"/>
                </a:lnTo>
                <a:lnTo>
                  <a:pt y="22365" x="973"/>
                </a:lnTo>
                <a:lnTo>
                  <a:pt y="17504" x="972"/>
                </a:lnTo>
                <a:lnTo>
                  <a:pt y="8751" x="0"/>
                </a:lnTo>
                <a:lnTo>
                  <a:pt y="8751" x="972"/>
                </a:lnTo>
                <a:lnTo>
                  <a:pt y="4861" x="973"/>
                </a:lnTo>
                <a:close/>
                <a:moveTo>
                  <a:pt y="0" x="972"/>
                </a:moveTo>
                <a:lnTo>
                  <a:pt y="2917" x="1945"/>
                </a:lnTo>
                <a:lnTo>
                  <a:pt y="3039" x="18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2" name="Shape 52"/>
          <p:cNvSpPr/>
          <p:nvPr/>
        </p:nvSpPr>
        <p:spPr>
          <a:xfrm rot="9377603">
            <a:off y="3316840" x="3925860"/>
            <a:ext cy="722529" cx="1288495"/>
          </a:xfrm>
          <a:custGeom>
            <a:pathLst>
              <a:path w="1288494" extrusionOk="0" h="722529">
                <a:moveTo>
                  <a:pt y="3038" x="1884"/>
                </a:moveTo>
                <a:lnTo>
                  <a:pt y="0" x="972"/>
                </a:lnTo>
                <a:lnTo>
                  <a:pt y="2917" x="1944"/>
                </a:lnTo>
                <a:close/>
                <a:moveTo>
                  <a:pt y="18476" x="4861"/>
                </a:moveTo>
                <a:lnTo>
                  <a:pt y="18087" x="4667"/>
                </a:lnTo>
                <a:lnTo>
                  <a:pt y="14587" x="3889"/>
                </a:lnTo>
                <a:lnTo>
                  <a:pt y="15559" x="4861"/>
                </a:lnTo>
                <a:close/>
                <a:moveTo>
                  <a:pt y="23339" x="5834"/>
                </a:moveTo>
                <a:lnTo>
                  <a:pt y="22543" x="5658"/>
                </a:lnTo>
                <a:lnTo>
                  <a:pt y="22366" x="5834"/>
                </a:lnTo>
                <a:close/>
                <a:moveTo>
                  <a:pt y="110859" x="15559"/>
                </a:moveTo>
                <a:lnTo>
                  <a:pt y="108914" x="14586"/>
                </a:lnTo>
                <a:lnTo>
                  <a:pt y="108914" x="15559"/>
                </a:lnTo>
                <a:lnTo>
                  <a:pt y="106969" x="15558"/>
                </a:lnTo>
                <a:lnTo>
                  <a:pt y="105024" x="14586"/>
                </a:lnTo>
                <a:lnTo>
                  <a:pt y="103079" x="14586"/>
                </a:lnTo>
                <a:lnTo>
                  <a:pt y="101134" x="13614"/>
                </a:lnTo>
                <a:lnTo>
                  <a:pt y="104052" x="15558"/>
                </a:lnTo>
                <a:lnTo>
                  <a:pt y="104052" x="16531"/>
                </a:lnTo>
                <a:lnTo>
                  <a:pt y="105024" x="15558"/>
                </a:lnTo>
                <a:lnTo>
                  <a:pt y="109887" x="16531"/>
                </a:lnTo>
                <a:lnTo>
                  <a:pt y="110859" x="16531"/>
                </a:lnTo>
                <a:close/>
                <a:moveTo>
                  <a:pt y="151701" x="35007"/>
                </a:moveTo>
                <a:lnTo>
                  <a:pt y="149757" x="34035"/>
                </a:lnTo>
                <a:lnTo>
                  <a:pt y="148784" x="33063"/>
                </a:lnTo>
                <a:lnTo>
                  <a:pt y="149757" x="32090"/>
                </a:lnTo>
                <a:lnTo>
                  <a:pt y="137115" x="25283"/>
                </a:lnTo>
                <a:lnTo>
                  <a:pt y="137115" x="26256"/>
                </a:lnTo>
                <a:lnTo>
                  <a:pt y="136142" x="25283"/>
                </a:lnTo>
                <a:lnTo>
                  <a:pt y="133225" x="25283"/>
                </a:lnTo>
                <a:lnTo>
                  <a:pt y="141005" x="28201"/>
                </a:lnTo>
                <a:lnTo>
                  <a:pt y="144895" x="30146"/>
                </a:lnTo>
                <a:lnTo>
                  <a:pt y="147812" x="33063"/>
                </a:lnTo>
                <a:lnTo>
                  <a:pt y="146839" x="33063"/>
                </a:lnTo>
                <a:lnTo>
                  <a:pt y="148785" x="34035"/>
                </a:lnTo>
                <a:close/>
                <a:moveTo>
                  <a:pt y="151702" x="35007"/>
                </a:moveTo>
                <a:lnTo>
                  <a:pt y="151702" x="35007"/>
                </a:lnTo>
                <a:lnTo>
                  <a:pt y="151701" x="35007"/>
                </a:lnTo>
                <a:close/>
                <a:moveTo>
                  <a:pt y="159481" x="36953"/>
                </a:moveTo>
                <a:lnTo>
                  <a:pt y="156564" x="35007"/>
                </a:lnTo>
                <a:lnTo>
                  <a:pt y="159158" x="36953"/>
                </a:lnTo>
                <a:close/>
                <a:moveTo>
                  <a:pt y="184765" x="49595"/>
                </a:moveTo>
                <a:lnTo>
                  <a:pt y="183793" x="48622"/>
                </a:lnTo>
                <a:lnTo>
                  <a:pt y="182820" x="46677"/>
                </a:lnTo>
                <a:lnTo>
                  <a:pt y="179903" x="45705"/>
                </a:lnTo>
                <a:lnTo>
                  <a:pt y="179903" x="46677"/>
                </a:lnTo>
                <a:lnTo>
                  <a:pt y="178930" x="46677"/>
                </a:lnTo>
                <a:lnTo>
                  <a:pt y="177958" x="47649"/>
                </a:lnTo>
                <a:lnTo>
                  <a:pt y="178930" x="49594"/>
                </a:lnTo>
                <a:lnTo>
                  <a:pt y="180875" x="49595"/>
                </a:lnTo>
                <a:lnTo>
                  <a:pt y="183792" x="51539"/>
                </a:lnTo>
                <a:lnTo>
                  <a:pt y="184765" x="50567"/>
                </a:lnTo>
                <a:close/>
                <a:moveTo>
                  <a:pt y="218801" x="70988"/>
                </a:moveTo>
                <a:lnTo>
                  <a:pt y="217828" x="70016"/>
                </a:lnTo>
                <a:lnTo>
                  <a:pt y="217828" x="70016"/>
                </a:lnTo>
                <a:close/>
                <a:moveTo>
                  <a:pt y="620422" x="978282"/>
                </a:moveTo>
                <a:lnTo>
                  <a:pt y="620422" x="979254"/>
                </a:lnTo>
                <a:lnTo>
                  <a:pt y="620513" x="979164"/>
                </a:lnTo>
                <a:close/>
                <a:moveTo>
                  <a:pt y="249919" x="94327"/>
                </a:moveTo>
                <a:lnTo>
                  <a:pt y="247974" x="93354"/>
                </a:lnTo>
                <a:lnTo>
                  <a:pt y="248946" x="94327"/>
                </a:lnTo>
                <a:close/>
                <a:moveTo>
                  <a:pt y="721557" x="1137764"/>
                </a:moveTo>
                <a:lnTo>
                  <a:pt y="714750" x="1129985"/>
                </a:lnTo>
                <a:lnTo>
                  <a:pt y="708915" x="1137764"/>
                </a:lnTo>
                <a:lnTo>
                  <a:pt y="703081" x="1146516"/>
                </a:lnTo>
                <a:lnTo>
                  <a:pt y="696273" x="1156241"/>
                </a:lnTo>
                <a:lnTo>
                  <a:pt y="690439" x="1168883"/>
                </a:lnTo>
                <a:lnTo>
                  <a:pt y="669045" x="1209725"/>
                </a:lnTo>
                <a:lnTo>
                  <a:pt y="662238" x="1220422"/>
                </a:lnTo>
                <a:lnTo>
                  <a:pt y="655431" x="1229175"/>
                </a:lnTo>
                <a:lnTo>
                  <a:pt y="647651" x="1237927"/>
                </a:lnTo>
                <a:lnTo>
                  <a:pt y="639872" x="1243761"/>
                </a:lnTo>
                <a:lnTo>
                  <a:pt y="639871" x="1243761"/>
                </a:lnTo>
                <a:lnTo>
                  <a:pt y="638899" x="1245706"/>
                </a:lnTo>
                <a:lnTo>
                  <a:pt y="638899" x="1243275"/>
                </a:lnTo>
                <a:lnTo>
                  <a:pt y="637927" x="1242789"/>
                </a:lnTo>
                <a:lnTo>
                  <a:pt y="635982" x="1240844"/>
                </a:lnTo>
                <a:lnTo>
                  <a:pt y="634037" x="1237926"/>
                </a:lnTo>
                <a:lnTo>
                  <a:pt y="630147" x="1226257"/>
                </a:lnTo>
                <a:lnTo>
                  <a:pt y="625285" x="1207781"/>
                </a:lnTo>
                <a:lnTo>
                  <a:pt y="620423" x="1182497"/>
                </a:lnTo>
                <a:lnTo>
                  <a:pt y="607781" x="1113453"/>
                </a:lnTo>
                <a:lnTo>
                  <a:pt y="600001" x="1074555"/>
                </a:lnTo>
                <a:lnTo>
                  <a:pt y="596111" x="1060941"/>
                </a:lnTo>
                <a:lnTo>
                  <a:pt y="592222" x="1048299"/>
                </a:lnTo>
                <a:lnTo>
                  <a:pt y="587359" x="1036630"/>
                </a:lnTo>
                <a:lnTo>
                  <a:pt y="583470" x="1027878"/>
                </a:lnTo>
                <a:lnTo>
                  <a:pt y="579580" x="1020098"/>
                </a:lnTo>
                <a:lnTo>
                  <a:pt y="574718" x="1014263"/>
                </a:lnTo>
                <a:lnTo>
                  <a:pt y="569855" x="1009401"/>
                </a:lnTo>
                <a:lnTo>
                  <a:pt y="564993" x="1006484"/>
                </a:lnTo>
                <a:lnTo>
                  <a:pt y="554296" x="1002594"/>
                </a:lnTo>
                <a:lnTo>
                  <a:pt y="566938" x="1030795"/>
                </a:lnTo>
                <a:lnTo>
                  <a:pt y="577635" x="1058996"/>
                </a:lnTo>
                <a:lnTo>
                  <a:pt y="587360" x="1087197"/>
                </a:lnTo>
                <a:lnTo>
                  <a:pt y="596112" x="1116370"/>
                </a:lnTo>
                <a:lnTo>
                  <a:pt y="602918" x="1145544"/>
                </a:lnTo>
                <a:lnTo>
                  <a:pt y="609726" x="1174717"/>
                </a:lnTo>
                <a:lnTo>
                  <a:pt y="614588" x="1204863"/>
                </a:lnTo>
                <a:lnTo>
                  <a:pt y="618478" x="1234037"/>
                </a:lnTo>
                <a:lnTo>
                  <a:pt y="618478" x="1248623"/>
                </a:lnTo>
                <a:lnTo>
                  <a:pt y="619450" x="1260293"/>
                </a:lnTo>
                <a:lnTo>
                  <a:pt y="620422" x="1270017"/>
                </a:lnTo>
                <a:lnTo>
                  <a:pt y="622368" x="1277797"/>
                </a:lnTo>
                <a:lnTo>
                  <a:pt y="625285" x="1283632"/>
                </a:lnTo>
                <a:lnTo>
                  <a:pt y="628202" x="1285577"/>
                </a:lnTo>
                <a:lnTo>
                  <a:pt y="630147" x="1287521"/>
                </a:lnTo>
                <a:lnTo>
                  <a:pt y="634037" x="1288494"/>
                </a:lnTo>
                <a:lnTo>
                  <a:pt y="637927" x="1287522"/>
                </a:lnTo>
                <a:lnTo>
                  <a:pt y="642789" x="1285577"/>
                </a:lnTo>
                <a:lnTo>
                  <a:pt y="646679" x="1282659"/>
                </a:lnTo>
                <a:lnTo>
                  <a:pt y="650569" x="1277797"/>
                </a:lnTo>
                <a:lnTo>
                  <a:pt y="654458" x="1271962"/>
                </a:lnTo>
                <a:lnTo>
                  <a:pt y="658348" x="1264183"/>
                </a:lnTo>
                <a:lnTo>
                  <a:pt y="662238" x="1255431"/>
                </a:lnTo>
                <a:lnTo>
                  <a:pt y="670017" x="1235982"/>
                </a:lnTo>
                <a:lnTo>
                  <a:pt y="676825" x="1215560"/>
                </a:lnTo>
                <a:lnTo>
                  <a:pt y="680714" x="1207781"/>
                </a:lnTo>
                <a:lnTo>
                  <a:pt y="685576" x="1199029"/>
                </a:lnTo>
                <a:lnTo>
                  <a:pt y="698218" x="1179580"/>
                </a:lnTo>
                <a:lnTo>
                  <a:pt y="722529" x="1146516"/>
                </a:lnTo>
                <a:lnTo>
                  <a:pt y="722529" x="1140682"/>
                </a:lnTo>
                <a:close/>
                <a:moveTo>
                  <a:pt y="622367" x="909238"/>
                </a:moveTo>
                <a:lnTo>
                  <a:pt y="622367" x="909238"/>
                </a:lnTo>
                <a:lnTo>
                  <a:pt y="622367" x="909463"/>
                </a:lnTo>
                <a:close/>
                <a:moveTo>
                  <a:pt y="623340" x="908266"/>
                </a:moveTo>
                <a:lnTo>
                  <a:pt y="622367" x="908266"/>
                </a:lnTo>
                <a:lnTo>
                  <a:pt y="622367" x="909238"/>
                </a:lnTo>
                <a:close/>
                <a:moveTo>
                  <a:pt y="301459" x="141977"/>
                </a:moveTo>
                <a:lnTo>
                  <a:pt y="301459" x="141977"/>
                </a:lnTo>
                <a:lnTo>
                  <a:pt y="301459" x="141977"/>
                </a:lnTo>
                <a:close/>
                <a:moveTo>
                  <a:pt y="302431" x="142949"/>
                </a:moveTo>
                <a:lnTo>
                  <a:pt y="301459" x="141977"/>
                </a:lnTo>
                <a:lnTo>
                  <a:pt y="301459" x="142949"/>
                </a:lnTo>
                <a:close/>
                <a:moveTo>
                  <a:pt y="368557" x="244084"/>
                </a:moveTo>
                <a:lnTo>
                  <a:pt y="366956" x="241795"/>
                </a:lnTo>
                <a:lnTo>
                  <a:pt y="366613" x="242139"/>
                </a:lnTo>
                <a:close/>
                <a:moveTo>
                  <a:pt y="565965" x="641815"/>
                </a:moveTo>
                <a:lnTo>
                  <a:pt y="565965" x="641815"/>
                </a:lnTo>
                <a:lnTo>
                  <a:pt y="565965" x="644732"/>
                </a:lnTo>
                <a:lnTo>
                  <a:pt y="565965" x="642787"/>
                </a:lnTo>
                <a:close/>
                <a:moveTo>
                  <a:pt y="489140" x="458992"/>
                </a:moveTo>
                <a:lnTo>
                  <a:pt y="488169" x="457050"/>
                </a:lnTo>
                <a:lnTo>
                  <a:pt y="489141" x="458995"/>
                </a:lnTo>
                <a:close/>
                <a:moveTo>
                  <a:pt y="441491" x="333549"/>
                </a:moveTo>
                <a:lnTo>
                  <a:pt y="439546" x="331604"/>
                </a:lnTo>
                <a:lnTo>
                  <a:pt y="440519" x="334521"/>
                </a:lnTo>
                <a:lnTo>
                  <a:pt y="441491" x="334521"/>
                </a:lnTo>
                <a:close/>
                <a:moveTo>
                  <a:pt y="444409" x="339384"/>
                </a:moveTo>
                <a:lnTo>
                  <a:pt y="442464" x="337439"/>
                </a:lnTo>
                <a:lnTo>
                  <a:pt y="443436" x="338411"/>
                </a:lnTo>
                <a:lnTo>
                  <a:pt y="444408" x="340356"/>
                </a:lnTo>
                <a:close/>
                <a:moveTo>
                  <a:pt y="498866" x="448298"/>
                </a:moveTo>
                <a:lnTo>
                  <a:pt y="495948" x="445381"/>
                </a:lnTo>
                <a:lnTo>
                  <a:pt y="496921" x="448298"/>
                </a:lnTo>
                <a:lnTo>
                  <a:pt y="496921" x="449271"/>
                </a:lnTo>
                <a:lnTo>
                  <a:pt y="495948" x="448298"/>
                </a:lnTo>
                <a:lnTo>
                  <a:pt y="494003" x="445381"/>
                </a:lnTo>
                <a:lnTo>
                  <a:pt y="493031" x="442463"/>
                </a:lnTo>
                <a:lnTo>
                  <a:pt y="492059" x="439546"/>
                </a:lnTo>
                <a:lnTo>
                  <a:pt y="491086" x="435656"/>
                </a:lnTo>
                <a:lnTo>
                  <a:pt y="493031" x="436629"/>
                </a:lnTo>
                <a:lnTo>
                  <a:pt y="491086" x="433711"/>
                </a:lnTo>
                <a:lnTo>
                  <a:pt y="490113" x="431766"/>
                </a:lnTo>
                <a:lnTo>
                  <a:pt y="490114" x="428849"/>
                </a:lnTo>
                <a:lnTo>
                  <a:pt y="489141" x="428849"/>
                </a:lnTo>
                <a:lnTo>
                  <a:pt y="487196" x="424959"/>
                </a:lnTo>
                <a:lnTo>
                  <a:pt y="486224" x="423014"/>
                </a:lnTo>
                <a:lnTo>
                  <a:pt y="487196" x="422042"/>
                </a:lnTo>
                <a:lnTo>
                  <a:pt y="483306" x="415235"/>
                </a:lnTo>
                <a:lnTo>
                  <a:pt y="479417" x="407455"/>
                </a:lnTo>
                <a:lnTo>
                  <a:pt y="475527" x="400648"/>
                </a:lnTo>
                <a:lnTo>
                  <a:pt y="473582" x="397730"/>
                </a:lnTo>
                <a:lnTo>
                  <a:pt y="471637" x="395786"/>
                </a:lnTo>
                <a:lnTo>
                  <a:pt y="470665" x="392869"/>
                </a:lnTo>
                <a:lnTo>
                  <a:pt y="470664" x="391896"/>
                </a:lnTo>
                <a:lnTo>
                  <a:pt y="471637" x="392868"/>
                </a:lnTo>
                <a:lnTo>
                  <a:pt y="471637" x="393841"/>
                </a:lnTo>
                <a:lnTo>
                  <a:pt y="472610" x="395786"/>
                </a:lnTo>
                <a:lnTo>
                  <a:pt y="472610" x="393841"/>
                </a:lnTo>
                <a:lnTo>
                  <a:pt y="470665" x="390924"/>
                </a:lnTo>
                <a:lnTo>
                  <a:pt y="469692" x="390924"/>
                </a:lnTo>
                <a:lnTo>
                  <a:pt y="469692" x="391896"/>
                </a:lnTo>
                <a:lnTo>
                  <a:pt y="467747" x="388006"/>
                </a:lnTo>
                <a:lnTo>
                  <a:pt y="466775" x="385089"/>
                </a:lnTo>
                <a:lnTo>
                  <a:pt y="466775" x="381199"/>
                </a:lnTo>
                <a:lnTo>
                  <a:pt y="463857" x="377309"/>
                </a:lnTo>
                <a:lnTo>
                  <a:pt y="461913" x="374392"/>
                </a:lnTo>
                <a:lnTo>
                  <a:pt y="460940" x="369530"/>
                </a:lnTo>
                <a:lnTo>
                  <a:pt y="458995" x="367585"/>
                </a:lnTo>
                <a:lnTo>
                  <a:pt y="458995" x="366613"/>
                </a:lnTo>
                <a:lnTo>
                  <a:pt y="457050" x="367585"/>
                </a:lnTo>
                <a:lnTo>
                  <a:pt y="455105" x="363695"/>
                </a:lnTo>
                <a:lnTo>
                  <a:pt y="454133" x="360777"/>
                </a:lnTo>
                <a:lnTo>
                  <a:pt y="451216" x="357860"/>
                </a:lnTo>
                <a:lnTo>
                  <a:pt y="452188" x="357860"/>
                </a:lnTo>
                <a:lnTo>
                  <a:pt y="451216" x="356887"/>
                </a:lnTo>
                <a:lnTo>
                  <a:pt y="450243" x="353970"/>
                </a:lnTo>
                <a:lnTo>
                  <a:pt y="450243" x="354943"/>
                </a:lnTo>
                <a:lnTo>
                  <a:pt y="449271" x="352998"/>
                </a:lnTo>
                <a:lnTo>
                  <a:pt y="447326" x="350081"/>
                </a:lnTo>
                <a:lnTo>
                  <a:pt y="449271" x="352026"/>
                </a:lnTo>
                <a:lnTo>
                  <a:pt y="451216" x="354943"/>
                </a:lnTo>
                <a:lnTo>
                  <a:pt y="449271" x="349108"/>
                </a:lnTo>
                <a:lnTo>
                  <a:pt y="447326" x="347164"/>
                </a:lnTo>
                <a:lnTo>
                  <a:pt y="445381" x="343274"/>
                </a:lnTo>
                <a:lnTo>
                  <a:pt y="444408" x="340356"/>
                </a:lnTo>
                <a:lnTo>
                  <a:pt y="442464" x="339384"/>
                </a:lnTo>
                <a:lnTo>
                  <a:pt y="440519" x="336467"/>
                </a:lnTo>
                <a:lnTo>
                  <a:pt y="440519" x="334521"/>
                </a:lnTo>
                <a:lnTo>
                  <a:pt y="437601" x="330632"/>
                </a:lnTo>
                <a:lnTo>
                  <a:pt y="437601" x="329659"/>
                </a:lnTo>
                <a:lnTo>
                  <a:pt y="436629" x="327715"/>
                </a:lnTo>
                <a:lnTo>
                  <a:pt y="435657" x="324797"/>
                </a:lnTo>
                <a:lnTo>
                  <a:pt y="434684" x="322852"/>
                </a:lnTo>
                <a:lnTo>
                  <a:pt y="434684" x="320907"/>
                </a:lnTo>
                <a:lnTo>
                  <a:pt y="429822" x="314100"/>
                </a:lnTo>
                <a:lnTo>
                  <a:pt y="429822" x="315072"/>
                </a:lnTo>
                <a:lnTo>
                  <a:pt y="426904" x="311183"/>
                </a:lnTo>
                <a:lnTo>
                  <a:pt y="424960" x="306320"/>
                </a:lnTo>
                <a:lnTo>
                  <a:pt y="424960" x="307293"/>
                </a:lnTo>
                <a:lnTo>
                  <a:pt y="423015" x="303403"/>
                </a:lnTo>
                <a:lnTo>
                  <a:pt y="421070" x="300486"/>
                </a:lnTo>
                <a:lnTo>
                  <a:pt y="420097" x="298541"/>
                </a:lnTo>
                <a:lnTo>
                  <a:pt y="418152" x="298541"/>
                </a:lnTo>
                <a:lnTo>
                  <a:pt y="417180" x="298541"/>
                </a:lnTo>
                <a:lnTo>
                  <a:pt y="416208" x="296596"/>
                </a:lnTo>
                <a:lnTo>
                  <a:pt y="415235" x="293678"/>
                </a:lnTo>
                <a:lnTo>
                  <a:pt y="414263" x="291734"/>
                </a:lnTo>
                <a:lnTo>
                  <a:pt y="415235" x="290761"/>
                </a:lnTo>
                <a:lnTo>
                  <a:pt y="416208" x="290761"/>
                </a:lnTo>
                <a:lnTo>
                  <a:pt y="409401" x="281037"/>
                </a:lnTo>
                <a:lnTo>
                  <a:pt y="406483" x="276175"/>
                </a:lnTo>
                <a:lnTo>
                  <a:pt y="402593" x="271312"/>
                </a:lnTo>
                <a:lnTo>
                  <a:pt y="402593" x="270340"/>
                </a:lnTo>
                <a:lnTo>
                  <a:pt y="401621" x="269368"/>
                </a:lnTo>
                <a:lnTo>
                  <a:pt y="392869" x="254781"/>
                </a:lnTo>
                <a:lnTo>
                  <a:pt y="388007" x="247973"/>
                </a:lnTo>
                <a:lnTo>
                  <a:pt y="383144" x="243112"/>
                </a:lnTo>
                <a:lnTo>
                  <a:pt y="384117" x="244084"/>
                </a:lnTo>
                <a:lnTo>
                  <a:pt y="383144" x="244083"/>
                </a:lnTo>
                <a:lnTo>
                  <a:pt y="382172" x="244083"/>
                </a:lnTo>
                <a:lnTo>
                  <a:pt y="381200" x="242139"/>
                </a:lnTo>
                <a:lnTo>
                  <a:pt y="380227" x="241166"/>
                </a:lnTo>
                <a:lnTo>
                  <a:pt y="380227" x="240194"/>
                </a:lnTo>
                <a:lnTo>
                  <a:pt y="381199" x="240194"/>
                </a:lnTo>
                <a:lnTo>
                  <a:pt y="383144" x="241166"/>
                </a:lnTo>
                <a:lnTo>
                  <a:pt y="376337" x="232414"/>
                </a:lnTo>
                <a:lnTo>
                  <a:pt y="370502" x="225607"/>
                </a:lnTo>
                <a:lnTo>
                  <a:pt y="371475" x="225607"/>
                </a:lnTo>
                <a:lnTo>
                  <a:pt y="370503" x="223663"/>
                </a:lnTo>
                <a:lnTo>
                  <a:pt y="369530" x="223663"/>
                </a:lnTo>
                <a:lnTo>
                  <a:pt y="368558" x="222690"/>
                </a:lnTo>
                <a:lnTo>
                  <a:pt y="364668" x="217827"/>
                </a:lnTo>
                <a:lnTo>
                  <a:pt y="365640" x="216856"/>
                </a:lnTo>
                <a:lnTo>
                  <a:pt y="363696" x="215883"/>
                </a:lnTo>
                <a:lnTo>
                  <a:pt y="362723" x="213938"/>
                </a:lnTo>
                <a:lnTo>
                  <a:pt y="362723" x="212965"/>
                </a:lnTo>
                <a:lnTo>
                  <a:pt y="360778" x="211021"/>
                </a:lnTo>
                <a:lnTo>
                  <a:pt y="359806" x="211021"/>
                </a:lnTo>
                <a:lnTo>
                  <a:pt y="356888" x="205186"/>
                </a:lnTo>
                <a:lnTo>
                  <a:pt y="352026" x="199351"/>
                </a:lnTo>
                <a:lnTo>
                  <a:pt y="349109" x="198379"/>
                </a:lnTo>
                <a:lnTo>
                  <a:pt y="348136" x="195461"/>
                </a:lnTo>
                <a:lnTo>
                  <a:pt y="349109" x="195461"/>
                </a:lnTo>
                <a:lnTo>
                  <a:pt y="342302" x="189627"/>
                </a:lnTo>
                <a:lnTo>
                  <a:pt y="338412" x="186709"/>
                </a:lnTo>
                <a:lnTo>
                  <a:pt y="333550" x="177957"/>
                </a:lnTo>
                <a:lnTo>
                  <a:pt y="326742" x="169205"/>
                </a:lnTo>
                <a:lnTo>
                  <a:pt y="311183" x="151701"/>
                </a:lnTo>
                <a:lnTo>
                  <a:pt y="311183" x="152674"/>
                </a:lnTo>
                <a:lnTo>
                  <a:pt y="309238" x="150729"/>
                </a:lnTo>
                <a:lnTo>
                  <a:pt y="309238" x="149757"/>
                </a:lnTo>
                <a:lnTo>
                  <a:pt y="308266" x="148784"/>
                </a:lnTo>
                <a:lnTo>
                  <a:pt y="307293" x="148784"/>
                </a:lnTo>
                <a:lnTo>
                  <a:pt y="306321" x="148784"/>
                </a:lnTo>
                <a:lnTo>
                  <a:pt y="306321" x="150729"/>
                </a:lnTo>
                <a:lnTo>
                  <a:pt y="304376" x="147812"/>
                </a:lnTo>
                <a:lnTo>
                  <a:pt y="302431" x="145867"/>
                </a:lnTo>
                <a:lnTo>
                  <a:pt y="300486" x="141977"/>
                </a:lnTo>
                <a:lnTo>
                  <a:pt y="301459" x="141977"/>
                </a:lnTo>
                <a:lnTo>
                  <a:pt y="299514" x="140032"/>
                </a:lnTo>
                <a:lnTo>
                  <a:pt y="297569" x="138087"/>
                </a:lnTo>
                <a:lnTo>
                  <a:pt y="296596" x="136142"/>
                </a:lnTo>
                <a:lnTo>
                  <a:pt y="295624" x="136142"/>
                </a:lnTo>
                <a:lnTo>
                  <a:pt y="295624" x="137114"/>
                </a:lnTo>
                <a:lnTo>
                  <a:pt y="295624" x="138087"/>
                </a:lnTo>
                <a:lnTo>
                  <a:pt y="293679" x="135170"/>
                </a:lnTo>
                <a:lnTo>
                  <a:pt y="292707" x="135170"/>
                </a:lnTo>
                <a:lnTo>
                  <a:pt y="292707" x="136142"/>
                </a:lnTo>
                <a:lnTo>
                  <a:pt y="293679" x="139060"/>
                </a:lnTo>
                <a:lnTo>
                  <a:pt y="294652" x="141977"/>
                </a:lnTo>
                <a:lnTo>
                  <a:pt y="293679" x="141977"/>
                </a:lnTo>
                <a:lnTo>
                  <a:pt y="291734" x="140032"/>
                </a:lnTo>
                <a:lnTo>
                  <a:pt y="290762" x="140032"/>
                </a:lnTo>
                <a:lnTo>
                  <a:pt y="290762" x="141004"/>
                </a:lnTo>
                <a:lnTo>
                  <a:pt y="291734" x="141977"/>
                </a:lnTo>
                <a:lnTo>
                  <a:pt y="292707" x="143922"/>
                </a:lnTo>
                <a:lnTo>
                  <a:pt y="290762" x="141977"/>
                </a:lnTo>
                <a:lnTo>
                  <a:pt y="288817" x="138087"/>
                </a:lnTo>
                <a:lnTo>
                  <a:pt y="288817" x="137114"/>
                </a:lnTo>
                <a:lnTo>
                  <a:pt y="290762" x="137114"/>
                </a:lnTo>
                <a:lnTo>
                  <a:pt y="287844" x="134197"/>
                </a:lnTo>
                <a:lnTo>
                  <a:pt y="287845" x="132253"/>
                </a:lnTo>
                <a:lnTo>
                  <a:pt y="287358" x="131280"/>
                </a:lnTo>
                <a:lnTo>
                  <a:pt y="286872" x="130307"/>
                </a:lnTo>
                <a:lnTo>
                  <a:pt y="284927" x="127390"/>
                </a:lnTo>
                <a:lnTo>
                  <a:pt y="283955" x="127390"/>
                </a:lnTo>
                <a:lnTo>
                  <a:pt y="284927" x="128363"/>
                </a:lnTo>
                <a:lnTo>
                  <a:pt y="285899" x="129335"/>
                </a:lnTo>
                <a:lnTo>
                  <a:pt y="286872" x="131280"/>
                </a:lnTo>
                <a:lnTo>
                  <a:pt y="284927" x="130307"/>
                </a:lnTo>
                <a:lnTo>
                  <a:pt y="282982" x="128363"/>
                </a:lnTo>
                <a:lnTo>
                  <a:pt y="280065" x="124473"/>
                </a:lnTo>
                <a:lnTo>
                  <a:pt y="281037" x="125445"/>
                </a:lnTo>
                <a:lnTo>
                  <a:pt y="282010" x="124473"/>
                </a:lnTo>
                <a:lnTo>
                  <a:pt y="280065" x="121555"/>
                </a:lnTo>
                <a:lnTo>
                  <a:pt y="279092" x="121555"/>
                </a:lnTo>
                <a:lnTo>
                  <a:pt y="279092" x="122528"/>
                </a:lnTo>
                <a:lnTo>
                  <a:pt y="277148" x="120583"/>
                </a:lnTo>
                <a:lnTo>
                  <a:pt y="276175" x="117666"/>
                </a:lnTo>
                <a:lnTo>
                  <a:pt y="277147" x="118638"/>
                </a:lnTo>
                <a:lnTo>
                  <a:pt y="276175" x="116693"/>
                </a:lnTo>
                <a:lnTo>
                  <a:pt y="275203" x="114748"/>
                </a:lnTo>
                <a:lnTo>
                  <a:pt y="273258" x="113776"/>
                </a:lnTo>
                <a:lnTo>
                  <a:pt y="271313" x="111831"/>
                </a:lnTo>
                <a:lnTo>
                  <a:pt y="270340" x="112804"/>
                </a:lnTo>
                <a:lnTo>
                  <a:pt y="271313" x="114748"/>
                </a:lnTo>
                <a:lnTo>
                  <a:pt y="271313" x="115721"/>
                </a:lnTo>
                <a:lnTo>
                  <a:pt y="268395" x="114748"/>
                </a:lnTo>
                <a:lnTo>
                  <a:pt y="268396" x="113776"/>
                </a:lnTo>
                <a:lnTo>
                  <a:pt y="267423" x="110858"/>
                </a:lnTo>
                <a:lnTo>
                  <a:pt y="266450" x="109886"/>
                </a:lnTo>
                <a:lnTo>
                  <a:pt y="266450" x="108914"/>
                </a:lnTo>
                <a:lnTo>
                  <a:pt y="267423" x="108914"/>
                </a:lnTo>
                <a:lnTo>
                  <a:pt y="265478" x="108914"/>
                </a:lnTo>
                <a:lnTo>
                  <a:pt y="265478" x="109886"/>
                </a:lnTo>
                <a:lnTo>
                  <a:pt y="263533" x="107941"/>
                </a:lnTo>
                <a:lnTo>
                  <a:pt y="261588" x="105997"/>
                </a:lnTo>
                <a:lnTo>
                  <a:pt y="260616" x="104051"/>
                </a:lnTo>
                <a:lnTo>
                  <a:pt y="258671" x="104051"/>
                </a:lnTo>
                <a:lnTo>
                  <a:pt y="258671" x="102107"/>
                </a:lnTo>
                <a:lnTo>
                  <a:pt y="254781" x="101134"/>
                </a:lnTo>
                <a:lnTo>
                  <a:pt y="250891" x="96272"/>
                </a:lnTo>
                <a:lnTo>
                  <a:pt y="248946" x="95299"/>
                </a:lnTo>
                <a:lnTo>
                  <a:pt y="247974" x="94327"/>
                </a:lnTo>
                <a:lnTo>
                  <a:pt y="247002" x="95299"/>
                </a:lnTo>
                <a:lnTo>
                  <a:pt y="244084" x="92382"/>
                </a:lnTo>
                <a:lnTo>
                  <a:pt y="243112" x="91409"/>
                </a:lnTo>
                <a:lnTo>
                  <a:pt y="244084" x="90437"/>
                </a:lnTo>
                <a:lnTo>
                  <a:pt y="246029" x="92382"/>
                </a:lnTo>
                <a:lnTo>
                  <a:pt y="247974" x="93354"/>
                </a:lnTo>
                <a:lnTo>
                  <a:pt y="247002" x="92382"/>
                </a:lnTo>
                <a:lnTo>
                  <a:pt y="244084" x="88492"/>
                </a:lnTo>
                <a:lnTo>
                  <a:pt y="243112" x="89465"/>
                </a:lnTo>
                <a:lnTo>
                  <a:pt y="241167" x="87520"/>
                </a:lnTo>
                <a:lnTo>
                  <a:pt y="239222" x="85575"/>
                </a:lnTo>
                <a:lnTo>
                  <a:pt y="238250" x="85575"/>
                </a:lnTo>
                <a:lnTo>
                  <a:pt y="237277" x="83630"/>
                </a:lnTo>
                <a:lnTo>
                  <a:pt y="235332" x="82657"/>
                </a:lnTo>
                <a:lnTo>
                  <a:pt y="234360" x="82657"/>
                </a:lnTo>
                <a:lnTo>
                  <a:pt y="233387" x="82657"/>
                </a:lnTo>
                <a:lnTo>
                  <a:pt y="231442" x="80713"/>
                </a:lnTo>
                <a:lnTo>
                  <a:pt y="234360" x="84602"/>
                </a:lnTo>
                <a:lnTo>
                  <a:pt y="232415" x="82657"/>
                </a:lnTo>
                <a:lnTo>
                  <a:pt y="229498" x="81685"/>
                </a:lnTo>
                <a:lnTo>
                  <a:pt y="227553" x="76823"/>
                </a:lnTo>
                <a:lnTo>
                  <a:pt y="226580" x="75850"/>
                </a:lnTo>
                <a:lnTo>
                  <a:pt y="225608" x="74878"/>
                </a:lnTo>
                <a:lnTo>
                  <a:pt y="224635" x="74878"/>
                </a:lnTo>
                <a:lnTo>
                  <a:pt y="223663" x="73906"/>
                </a:lnTo>
                <a:lnTo>
                  <a:pt y="226580" x="76823"/>
                </a:lnTo>
                <a:lnTo>
                  <a:pt y="224635" x="76823"/>
                </a:lnTo>
                <a:lnTo>
                  <a:pt y="219773" x="73905"/>
                </a:lnTo>
                <a:lnTo>
                  <a:pt y="217828" x="70988"/>
                </a:lnTo>
                <a:lnTo>
                  <a:pt y="217828" x="70016"/>
                </a:lnTo>
                <a:lnTo>
                  <a:pt y="216856" x="69043"/>
                </a:lnTo>
                <a:lnTo>
                  <a:pt y="215883" x="69043"/>
                </a:lnTo>
                <a:lnTo>
                  <a:pt y="215883" x="70016"/>
                </a:lnTo>
                <a:lnTo>
                  <a:pt y="213938" x="69043"/>
                </a:lnTo>
                <a:lnTo>
                  <a:pt y="213938" x="68071"/>
                </a:lnTo>
                <a:lnTo>
                  <a:pt y="214911" x="68071"/>
                </a:lnTo>
                <a:lnTo>
                  <a:pt y="213938" x="67098"/>
                </a:lnTo>
                <a:lnTo>
                  <a:pt y="203242" x="63208"/>
                </a:lnTo>
                <a:lnTo>
                  <a:pt y="206159" x="67098"/>
                </a:lnTo>
                <a:lnTo>
                  <a:pt y="204214" x="65154"/>
                </a:lnTo>
                <a:lnTo>
                  <a:pt y="204214" x="67098"/>
                </a:lnTo>
                <a:lnTo>
                  <a:pt y="203242" x="67098"/>
                </a:lnTo>
                <a:lnTo>
                  <a:pt y="202269" x="67098"/>
                </a:lnTo>
                <a:lnTo>
                  <a:pt y="202269" x="68070"/>
                </a:lnTo>
                <a:lnTo>
                  <a:pt y="200324" x="66126"/>
                </a:lnTo>
                <a:lnTo>
                  <a:pt y="197407" x="64181"/>
                </a:lnTo>
                <a:lnTo>
                  <a:pt y="199352" x="64181"/>
                </a:lnTo>
                <a:lnTo>
                  <a:pt y="199352" x="63209"/>
                </a:lnTo>
                <a:lnTo>
                  <a:pt y="198379" x="61264"/>
                </a:lnTo>
                <a:lnTo>
                  <a:pt y="196434" x="58347"/>
                </a:lnTo>
                <a:lnTo>
                  <a:pt y="195462" x="57374"/>
                </a:lnTo>
                <a:lnTo>
                  <a:pt y="196434" x="56401"/>
                </a:lnTo>
                <a:lnTo>
                  <a:pt y="192545" x="54457"/>
                </a:lnTo>
                <a:lnTo>
                  <a:pt y="189627" x="54457"/>
                </a:lnTo>
                <a:lnTo>
                  <a:pt y="187682" x="54457"/>
                </a:lnTo>
                <a:lnTo>
                  <a:pt y="183792" x="51539"/>
                </a:lnTo>
                <a:lnTo>
                  <a:pt y="181848" x="51539"/>
                </a:lnTo>
                <a:lnTo>
                  <a:pt y="180875" x="51539"/>
                </a:lnTo>
                <a:lnTo>
                  <a:pt y="177958" x="50567"/>
                </a:lnTo>
                <a:lnTo>
                  <a:pt y="174068" x="48622"/>
                </a:lnTo>
                <a:lnTo>
                  <a:pt y="173096" x="46677"/>
                </a:lnTo>
                <a:lnTo>
                  <a:pt y="174068" x="46677"/>
                </a:lnTo>
                <a:lnTo>
                  <a:pt y="175041" x="46677"/>
                </a:lnTo>
                <a:lnTo>
                  <a:pt y="176013" x="47649"/>
                </a:lnTo>
                <a:lnTo>
                  <a:pt y="176013" x="46677"/>
                </a:lnTo>
                <a:lnTo>
                  <a:pt y="170178" x="43760"/>
                </a:lnTo>
                <a:lnTo>
                  <a:pt y="169206" x="42787"/>
                </a:lnTo>
                <a:lnTo>
                  <a:pt y="167261" x="41815"/>
                </a:lnTo>
                <a:lnTo>
                  <a:pt y="171151" x="42787"/>
                </a:lnTo>
                <a:lnTo>
                  <a:pt y="173096" x="41815"/>
                </a:lnTo>
                <a:lnTo>
                  <a:pt y="169206" x="39870"/>
                </a:lnTo>
                <a:lnTo>
                  <a:pt y="169206" x="40842"/>
                </a:lnTo>
                <a:lnTo>
                  <a:pt y="166288" x="38897"/>
                </a:lnTo>
                <a:lnTo>
                  <a:pt y="165316" x="37925"/>
                </a:lnTo>
                <a:lnTo>
                  <a:pt y="164344" x="36952"/>
                </a:lnTo>
                <a:lnTo>
                  <a:pt y="161426" x="35007"/>
                </a:lnTo>
                <a:lnTo>
                  <a:pt y="158509" x="35007"/>
                </a:lnTo>
                <a:lnTo>
                  <a:pt y="160454" x="36953"/>
                </a:lnTo>
                <a:lnTo>
                  <a:pt y="163371" x="37925"/>
                </a:lnTo>
                <a:lnTo>
                  <a:pt y="165316" x="39870"/>
                </a:lnTo>
                <a:lnTo>
                  <a:pt y="165316" x="40842"/>
                </a:lnTo>
                <a:lnTo>
                  <a:pt y="160454" x="37925"/>
                </a:lnTo>
                <a:lnTo>
                  <a:pt y="159158" x="36953"/>
                </a:lnTo>
                <a:lnTo>
                  <a:pt y="155592" x="36953"/>
                </a:lnTo>
                <a:lnTo>
                  <a:pt y="153647" x="35980"/>
                </a:lnTo>
                <a:lnTo>
                  <a:pt y="151702" x="35007"/>
                </a:lnTo>
                <a:lnTo>
                  <a:pt y="153647" x="36952"/>
                </a:lnTo>
                <a:lnTo>
                  <a:pt y="149757" x="35980"/>
                </a:lnTo>
                <a:lnTo>
                  <a:pt y="147812" x="35980"/>
                </a:lnTo>
                <a:lnTo>
                  <a:pt y="145867" x="36952"/>
                </a:lnTo>
                <a:lnTo>
                  <a:pt y="142950" x="35007"/>
                </a:lnTo>
                <a:lnTo>
                  <a:pt y="142950" x="34035"/>
                </a:lnTo>
                <a:lnTo>
                  <a:pt y="143922" x="34035"/>
                </a:lnTo>
                <a:lnTo>
                  <a:pt y="144894" x="33063"/>
                </a:lnTo>
                <a:lnTo>
                  <a:pt y="136143" x="29173"/>
                </a:lnTo>
                <a:lnTo>
                  <a:pt y="130308" x="25283"/>
                </a:lnTo>
                <a:lnTo>
                  <a:pt y="129336" x="25283"/>
                </a:lnTo>
                <a:lnTo>
                  <a:pt y="128363" x="26255"/>
                </a:lnTo>
                <a:lnTo>
                  <a:pt y="130308" x="28200"/>
                </a:lnTo>
                <a:lnTo>
                  <a:pt y="119611" x="23338"/>
                </a:lnTo>
                <a:lnTo>
                  <a:pt y="108914" x="19448"/>
                </a:lnTo>
                <a:lnTo>
                  <a:pt y="109886" x="19448"/>
                </a:lnTo>
                <a:lnTo>
                  <a:pt y="109886" x="18476"/>
                </a:lnTo>
                <a:lnTo>
                  <a:pt y="106969" x="17503"/>
                </a:lnTo>
                <a:lnTo>
                  <a:pt y="104052" x="16531"/>
                </a:lnTo>
                <a:lnTo>
                  <a:pt y="103079" x="16531"/>
                </a:lnTo>
                <a:lnTo>
                  <a:pt y="103079" x="17503"/>
                </a:lnTo>
                <a:lnTo>
                  <a:pt y="101135" x="16531"/>
                </a:lnTo>
                <a:lnTo>
                  <a:pt y="100162" x="17503"/>
                </a:lnTo>
                <a:lnTo>
                  <a:pt y="98217" x="17503"/>
                </a:lnTo>
                <a:lnTo>
                  <a:pt y="90437" x="13613"/>
                </a:lnTo>
                <a:lnTo>
                  <a:pt y="82658" x="10696"/>
                </a:lnTo>
                <a:lnTo>
                  <a:pt y="75851" x="9724"/>
                </a:lnTo>
                <a:lnTo>
                  <a:pt y="70016" x="7779"/>
                </a:lnTo>
                <a:lnTo>
                  <a:pt y="58347" x="4862"/>
                </a:lnTo>
                <a:lnTo>
                  <a:pt y="56402" x="4862"/>
                </a:lnTo>
                <a:lnTo>
                  <a:pt y="55429" x="5834"/>
                </a:lnTo>
                <a:lnTo>
                  <a:pt y="55429" x="6807"/>
                </a:lnTo>
                <a:lnTo>
                  <a:pt y="53484" x="6806"/>
                </a:lnTo>
                <a:lnTo>
                  <a:pt y="51539" x="5834"/>
                </a:lnTo>
                <a:lnTo>
                  <a:pt y="52512" x="5834"/>
                </a:lnTo>
                <a:lnTo>
                  <a:pt y="52512" x="4861"/>
                </a:lnTo>
                <a:lnTo>
                  <a:pt y="50567" x="4861"/>
                </a:lnTo>
                <a:lnTo>
                  <a:pt y="44732" x="4862"/>
                </a:lnTo>
                <a:lnTo>
                  <a:pt y="39870" x="3889"/>
                </a:lnTo>
                <a:lnTo>
                  <a:pt y="35980" x="2917"/>
                </a:lnTo>
                <a:lnTo>
                  <a:pt y="35980" x="3889"/>
                </a:lnTo>
                <a:lnTo>
                  <a:pt y="36953" x="4862"/>
                </a:lnTo>
                <a:lnTo>
                  <a:pt y="34035" x="4862"/>
                </a:lnTo>
                <a:lnTo>
                  <a:pt y="31118" x="3889"/>
                </a:lnTo>
                <a:lnTo>
                  <a:pt y="24311" x="2917"/>
                </a:lnTo>
                <a:lnTo>
                  <a:pt y="27228" x="1944"/>
                </a:lnTo>
                <a:lnTo>
                  <a:pt y="22366" x="972"/>
                </a:lnTo>
                <a:lnTo>
                  <a:pt y="17504" x="972"/>
                </a:lnTo>
                <a:lnTo>
                  <a:pt y="8752" x="0"/>
                </a:lnTo>
                <a:lnTo>
                  <a:pt y="8752" x="971"/>
                </a:lnTo>
                <a:lnTo>
                  <a:pt y="4862" x="972"/>
                </a:lnTo>
                <a:lnTo>
                  <a:pt y="3038" x="1884"/>
                </a:lnTo>
                <a:lnTo>
                  <a:pt y="9724" x="3890"/>
                </a:lnTo>
                <a:lnTo>
                  <a:pt y="10697" x="3890"/>
                </a:lnTo>
                <a:lnTo>
                  <a:pt y="9724" x="2917"/>
                </a:lnTo>
                <a:lnTo>
                  <a:pt y="8752" x="2917"/>
                </a:lnTo>
                <a:lnTo>
                  <a:pt y="8752" x="1944"/>
                </a:lnTo>
                <a:lnTo>
                  <a:pt y="13614" x="1944"/>
                </a:lnTo>
                <a:lnTo>
                  <a:pt y="13614" x="2917"/>
                </a:lnTo>
                <a:lnTo>
                  <a:pt y="14587" x="2917"/>
                </a:lnTo>
                <a:lnTo>
                  <a:pt y="18087" x="4667"/>
                </a:lnTo>
                <a:lnTo>
                  <a:pt y="22543" x="5658"/>
                </a:lnTo>
                <a:lnTo>
                  <a:pt y="23339" x="4862"/>
                </a:lnTo>
                <a:lnTo>
                  <a:pt y="24311" x="4862"/>
                </a:lnTo>
                <a:lnTo>
                  <a:pt y="25283" x="5834"/>
                </a:lnTo>
                <a:lnTo>
                  <a:pt y="27228" x="6806"/>
                </a:lnTo>
                <a:lnTo>
                  <a:pt y="34035" x="7779"/>
                </a:lnTo>
                <a:lnTo>
                  <a:pt y="36953" x="7779"/>
                </a:lnTo>
                <a:lnTo>
                  <a:pt y="40842" x="8752"/>
                </a:lnTo>
                <a:lnTo>
                  <a:pt y="44733" x="9724"/>
                </a:lnTo>
                <a:lnTo>
                  <a:pt y="48622" x="9724"/>
                </a:lnTo>
                <a:lnTo>
                  <a:pt y="44732" x="7779"/>
                </a:lnTo>
                <a:lnTo>
                  <a:pt y="40843" x="5834"/>
                </a:lnTo>
                <a:lnTo>
                  <a:pt y="48622" x="6806"/>
                </a:lnTo>
                <a:lnTo>
                  <a:pt y="50567" x="8751"/>
                </a:lnTo>
                <a:lnTo>
                  <a:pt y="55429" x="10696"/>
                </a:lnTo>
                <a:lnTo>
                  <a:pt y="56402" x="10696"/>
                </a:lnTo>
                <a:lnTo>
                  <a:pt y="60292" x="12641"/>
                </a:lnTo>
                <a:lnTo>
                  <a:pt y="62236" x="13614"/>
                </a:lnTo>
                <a:lnTo>
                  <a:pt y="65154" x="14586"/>
                </a:lnTo>
                <a:lnTo>
                  <a:pt y="79741" x="17503"/>
                </a:lnTo>
                <a:lnTo>
                  <a:pt y="91410" x="20421"/>
                </a:lnTo>
                <a:lnTo>
                  <a:pt y="92382" x="19449"/>
                </a:lnTo>
                <a:lnTo>
                  <a:pt y="96272" x="22366"/>
                </a:lnTo>
                <a:lnTo>
                  <a:pt y="100162" x="23338"/>
                </a:lnTo>
                <a:lnTo>
                  <a:pt y="109886" x="27228"/>
                </a:lnTo>
                <a:lnTo>
                  <a:pt y="116694" x="29173"/>
                </a:lnTo>
                <a:lnTo>
                  <a:pt y="123501" x="32091"/>
                </a:lnTo>
                <a:lnTo>
                  <a:pt y="129335" x="35008"/>
                </a:lnTo>
                <a:lnTo>
                  <a:pt y="133225" x="35980"/>
                </a:lnTo>
                <a:lnTo>
                  <a:pt y="144895" x="41814"/>
                </a:lnTo>
                <a:lnTo>
                  <a:pt y="154619" x="47649"/>
                </a:lnTo>
                <a:lnTo>
                  <a:pt y="176013" x="58346"/>
                </a:lnTo>
                <a:lnTo>
                  <a:pt y="174068" x="56402"/>
                </a:lnTo>
                <a:lnTo>
                  <a:pt y="176013" x="57374"/>
                </a:lnTo>
                <a:lnTo>
                  <a:pt y="176985" x="57374"/>
                </a:lnTo>
                <a:lnTo>
                  <a:pt y="177958" x="57374"/>
                </a:lnTo>
                <a:lnTo>
                  <a:pt y="178930" x="58346"/>
                </a:lnTo>
                <a:lnTo>
                  <a:pt y="177958" x="58346"/>
                </a:lnTo>
                <a:lnTo>
                  <a:pt y="179903" x="59319"/>
                </a:lnTo>
                <a:lnTo>
                  <a:pt y="183792" x="63208"/>
                </a:lnTo>
                <a:lnTo>
                  <a:pt y="188655" x="66126"/>
                </a:lnTo>
                <a:lnTo>
                  <a:pt y="194489" x="70015"/>
                </a:lnTo>
                <a:lnTo>
                  <a:pt y="203241" x="76823"/>
                </a:lnTo>
                <a:lnTo>
                  <a:pt y="204214" x="76823"/>
                </a:lnTo>
                <a:lnTo>
                  <a:pt y="208104" x="79740"/>
                </a:lnTo>
                <a:lnTo>
                  <a:pt y="212966" x="83630"/>
                </a:lnTo>
                <a:lnTo>
                  <a:pt y="223663" x="90437"/>
                </a:lnTo>
                <a:lnTo>
                  <a:pt y="225608" x="90437"/>
                </a:lnTo>
                <a:lnTo>
                  <a:pt y="228525" x="92382"/>
                </a:lnTo>
                <a:lnTo>
                  <a:pt y="232415" x="97244"/>
                </a:lnTo>
                <a:lnTo>
                  <a:pt y="238250" x="102106"/>
                </a:lnTo>
                <a:lnTo>
                  <a:pt y="251864" x="113776"/>
                </a:lnTo>
                <a:lnTo>
                  <a:pt y="272285" x="133225"/>
                </a:lnTo>
                <a:lnTo>
                  <a:pt y="282982" x="142949"/>
                </a:lnTo>
                <a:lnTo>
                  <a:pt y="292707" x="153646"/>
                </a:lnTo>
                <a:lnTo>
                  <a:pt y="294651" x="153646"/>
                </a:lnTo>
                <a:lnTo>
                  <a:pt y="303404" x="165316"/>
                </a:lnTo>
                <a:lnTo>
                  <a:pt y="314100" x="176012"/>
                </a:lnTo>
                <a:lnTo>
                  <a:pt y="323825" x="187682"/>
                </a:lnTo>
                <a:lnTo>
                  <a:pt y="332577" x="197406"/>
                </a:lnTo>
                <a:lnTo>
                  <a:pt y="332577" x="195461"/>
                </a:lnTo>
                <a:lnTo>
                  <a:pt y="337439" x="201296"/>
                </a:lnTo>
                <a:lnTo>
                  <a:pt y="338412" x="203241"/>
                </a:lnTo>
                <a:lnTo>
                  <a:pt y="338412" x="204214"/>
                </a:lnTo>
                <a:lnTo>
                  <a:pt y="337439" x="204214"/>
                </a:lnTo>
                <a:lnTo>
                  <a:pt y="343274" x="211021"/>
                </a:lnTo>
                <a:lnTo>
                  <a:pt y="346191" x="213938"/>
                </a:lnTo>
                <a:lnTo>
                  <a:pt y="348136" x="215883"/>
                </a:lnTo>
                <a:lnTo>
                  <a:pt y="352026" x="220745"/>
                </a:lnTo>
                <a:lnTo>
                  <a:pt y="353971" x="225607"/>
                </a:lnTo>
                <a:lnTo>
                  <a:pt y="361751" x="234360"/>
                </a:lnTo>
                <a:lnTo>
                  <a:pt y="366956" x="241795"/>
                </a:lnTo>
                <a:lnTo>
                  <a:pt y="367585" x="241167"/>
                </a:lnTo>
                <a:lnTo>
                  <a:pt y="368557" x="243111"/>
                </a:lnTo>
                <a:lnTo>
                  <a:pt y="373420" x="248946"/>
                </a:lnTo>
                <a:lnTo>
                  <a:pt y="374392" x="250891"/>
                </a:lnTo>
                <a:lnTo>
                  <a:pt y="374392" x="251863"/>
                </a:lnTo>
                <a:lnTo>
                  <a:pt y="373420" x="251863"/>
                </a:lnTo>
                <a:lnTo>
                  <a:pt y="378282" x="257698"/>
                </a:lnTo>
                <a:lnTo>
                  <a:pt y="383145" x="265478"/>
                </a:lnTo>
                <a:lnTo>
                  <a:pt y="388007" x="273257"/>
                </a:lnTo>
                <a:lnTo>
                  <a:pt y="392869" x="279092"/>
                </a:lnTo>
                <a:lnTo>
                  <a:pt y="392869" x="280065"/>
                </a:lnTo>
                <a:lnTo>
                  <a:pt y="393841" x="282009"/>
                </a:lnTo>
                <a:lnTo>
                  <a:pt y="401621" x="293679"/>
                </a:lnTo>
                <a:lnTo>
                  <a:pt y="404538" x="299513"/>
                </a:lnTo>
                <a:lnTo>
                  <a:pt y="407455" x="304375"/>
                </a:lnTo>
                <a:lnTo>
                  <a:pt y="408428" x="304375"/>
                </a:lnTo>
                <a:lnTo>
                  <a:pt y="408428" x="303403"/>
                </a:lnTo>
                <a:lnTo>
                  <a:pt y="409401" x="305348"/>
                </a:lnTo>
                <a:lnTo>
                  <a:pt y="409401" x="306321"/>
                </a:lnTo>
                <a:lnTo>
                  <a:pt y="409400" x="308265"/>
                </a:lnTo>
                <a:lnTo>
                  <a:pt y="415235" x="317990"/>
                </a:lnTo>
                <a:lnTo>
                  <a:pt y="421070" x="326742"/>
                </a:lnTo>
                <a:lnTo>
                  <a:pt y="427877" x="335494"/>
                </a:lnTo>
                <a:lnTo>
                  <a:pt y="432739" x="345218"/>
                </a:lnTo>
                <a:lnTo>
                  <a:pt y="464830" x="408427"/>
                </a:lnTo>
                <a:lnTo>
                  <a:pt y="465802" x="408428"/>
                </a:lnTo>
                <a:lnTo>
                  <a:pt y="467747" x="414262"/>
                </a:lnTo>
                <a:lnTo>
                  <a:pt y="470665" x="420097"/>
                </a:lnTo>
                <a:lnTo>
                  <a:pt y="473582" x="424959"/>
                </a:lnTo>
                <a:lnTo>
                  <a:pt y="475527" x="430794"/>
                </a:lnTo>
                <a:lnTo>
                  <a:pt y="477472" x="433711"/>
                </a:lnTo>
                <a:lnTo>
                  <a:pt y="477472" x="435656"/>
                </a:lnTo>
                <a:lnTo>
                  <a:pt y="478444" x="435656"/>
                </a:lnTo>
                <a:lnTo>
                  <a:pt y="480389" x="440519"/>
                </a:lnTo>
                <a:lnTo>
                  <a:pt y="483306" x="446353"/>
                </a:lnTo>
                <a:lnTo>
                  <a:pt y="486224" x="452188"/>
                </a:lnTo>
                <a:lnTo>
                  <a:pt y="489140" x="458992"/>
                </a:lnTo>
                <a:lnTo>
                  <a:pt y="491086" x="462885"/>
                </a:lnTo>
                <a:lnTo>
                  <a:pt y="493031" x="468719"/>
                </a:lnTo>
                <a:lnTo>
                  <a:pt y="498866" x="481362"/>
                </a:lnTo>
                <a:lnTo>
                  <a:pt y="497893" x="477472"/>
                </a:lnTo>
                <a:lnTo>
                  <a:pt y="499838" x="480389"/>
                </a:lnTo>
                <a:lnTo>
                  <a:pt y="499838" x="483306"/>
                </a:lnTo>
                <a:lnTo>
                  <a:pt y="500810" x="486223"/>
                </a:lnTo>
                <a:lnTo>
                  <a:pt y="502755" x="487196"/>
                </a:lnTo>
                <a:lnTo>
                  <a:pt y="502755" x="489141"/>
                </a:lnTo>
                <a:lnTo>
                  <a:pt y="501783" x="488168"/>
                </a:lnTo>
                <a:lnTo>
                  <a:pt y="508590" x="502755"/>
                </a:lnTo>
                <a:lnTo>
                  <a:pt y="513452" x="517342"/>
                </a:lnTo>
                <a:lnTo>
                  <a:pt y="524149" x="548460"/>
                </a:lnTo>
                <a:lnTo>
                  <a:pt y="527067" x="554295"/>
                </a:lnTo>
                <a:lnTo>
                  <a:pt y="528039" x="555267"/>
                </a:lnTo>
                <a:lnTo>
                  <a:pt y="529012" x="555267"/>
                </a:lnTo>
                <a:lnTo>
                  <a:pt y="529984" x="560129"/>
                </a:lnTo>
                <a:lnTo>
                  <a:pt y="529984" x="561102"/>
                </a:lnTo>
                <a:lnTo>
                  <a:pt y="530956" x="564019"/>
                </a:lnTo>
                <a:lnTo>
                  <a:pt y="532901" x="565964"/>
                </a:lnTo>
                <a:lnTo>
                  <a:pt y="533874" x="567909"/>
                </a:lnTo>
                <a:lnTo>
                  <a:pt y="534846" x="570826"/>
                </a:lnTo>
                <a:lnTo>
                  <a:pt y="533874" x="570826"/>
                </a:lnTo>
                <a:lnTo>
                  <a:pt y="533874" x="571799"/>
                </a:lnTo>
                <a:lnTo>
                  <a:pt y="533874" x="573744"/>
                </a:lnTo>
                <a:lnTo>
                  <a:pt y="538736" x="582496"/>
                </a:lnTo>
                <a:lnTo>
                  <a:pt y="539709" x="586386"/>
                </a:lnTo>
                <a:lnTo>
                  <a:pt y="541653" x="591248"/>
                </a:lnTo>
                <a:lnTo>
                  <a:pt y="541653" x="590276"/>
                </a:lnTo>
                <a:lnTo>
                  <a:pt y="542626" x="597082"/>
                </a:lnTo>
                <a:lnTo>
                  <a:pt y="544571" x="603889"/>
                </a:lnTo>
                <a:lnTo>
                  <a:pt y="546516" x="609724"/>
                </a:lnTo>
                <a:lnTo>
                  <a:pt y="546516" x="615559"/>
                </a:lnTo>
                <a:lnTo>
                  <a:pt y="556241" x="650567"/>
                </a:lnTo>
                <a:lnTo>
                  <a:pt y="565965" x="684603"/>
                </a:lnTo>
                <a:lnTo>
                  <a:pt y="581525" x="752674"/>
                </a:lnTo>
                <a:lnTo>
                  <a:pt y="589304" x="786710"/>
                </a:lnTo>
                <a:lnTo>
                  <a:pt y="596111" x="819773"/>
                </a:lnTo>
                <a:lnTo>
                  <a:pt y="608753" x="888817"/>
                </a:lnTo>
                <a:lnTo>
                  <a:pt y="611670" x="899514"/>
                </a:lnTo>
                <a:lnTo>
                  <a:pt y="613615" x="912155"/>
                </a:lnTo>
                <a:lnTo>
                  <a:pt y="613615" x="911183"/>
                </a:lnTo>
                <a:lnTo>
                  <a:pt y="613615" x="912156"/>
                </a:lnTo>
                <a:lnTo>
                  <a:pt y="613615" x="912155"/>
                </a:lnTo>
                <a:lnTo>
                  <a:pt y="613615" x="913128"/>
                </a:lnTo>
                <a:lnTo>
                  <a:pt y="613615" x="916046"/>
                </a:lnTo>
                <a:lnTo>
                  <a:pt y="613615" x="918963"/>
                </a:lnTo>
                <a:lnTo>
                  <a:pt y="613615" x="921880"/>
                </a:lnTo>
                <a:lnTo>
                  <a:pt y="617505" x="946191"/>
                </a:lnTo>
                <a:lnTo>
                  <a:pt y="620422" x="972448"/>
                </a:lnTo>
                <a:lnTo>
                  <a:pt y="620422" x="969530"/>
                </a:lnTo>
                <a:lnTo>
                  <a:pt y="621395" x="969530"/>
                </a:lnTo>
                <a:lnTo>
                  <a:pt y="621395" x="971475"/>
                </a:lnTo>
                <a:lnTo>
                  <a:pt y="620422" x="975365"/>
                </a:lnTo>
                <a:lnTo>
                  <a:pt y="621395" x="975365"/>
                </a:lnTo>
                <a:lnTo>
                  <a:pt y="621395" x="978282"/>
                </a:lnTo>
                <a:lnTo>
                  <a:pt y="620513" x="979164"/>
                </a:lnTo>
                <a:lnTo>
                  <a:pt y="627229" x="1044409"/>
                </a:lnTo>
                <a:lnTo>
                  <a:pt y="631119" x="1077472"/>
                </a:lnTo>
                <a:lnTo>
                  <a:pt y="633064" x="1110535"/>
                </a:lnTo>
                <a:lnTo>
                  <a:pt y="634037" x="1119287"/>
                </a:lnTo>
                <a:lnTo>
                  <a:pt y="634037" x="1129012"/>
                </a:lnTo>
                <a:lnTo>
                  <a:pt y="635009" x="1147488"/>
                </a:lnTo>
                <a:lnTo>
                  <a:pt y="636954" x="1171799"/>
                </a:lnTo>
                <a:lnTo>
                  <a:pt y="638899" x="1196111"/>
                </a:lnTo>
                <a:lnTo>
                  <a:pt y="638899" x="1220422"/>
                </a:lnTo>
                <a:lnTo>
                  <a:pt y="638899" x="1243275"/>
                </a:lnTo>
                <a:lnTo>
                  <a:pt y="639871" x="1243761"/>
                </a:lnTo>
                <a:lnTo>
                  <a:pt y="640844" x="1241816"/>
                </a:lnTo>
                <a:lnTo>
                  <a:pt y="642788" x="1235981"/>
                </a:lnTo>
                <a:lnTo>
                  <a:pt y="643761" x="1227229"/>
                </a:lnTo>
                <a:lnTo>
                  <a:pt y="644733" x="1212642"/>
                </a:lnTo>
                <a:lnTo>
                  <a:pt y="644733" x="1197083"/>
                </a:lnTo>
                <a:lnTo>
                  <a:pt y="644733" x="1180551"/>
                </a:lnTo>
                <a:lnTo>
                  <a:pt y="644733" x="1164992"/>
                </a:lnTo>
                <a:lnTo>
                  <a:pt y="644733" x="1164020"/>
                </a:lnTo>
                <a:lnTo>
                  <a:pt y="643761" x="1164020"/>
                </a:lnTo>
                <a:lnTo>
                  <a:pt y="642789" x="1163047"/>
                </a:lnTo>
                <a:lnTo>
                  <a:pt y="642789" x="1161102"/>
                </a:lnTo>
                <a:lnTo>
                  <a:pt y="643761" x="1144571"/>
                </a:lnTo>
                <a:lnTo>
                  <a:pt y="642789" x="1126095"/>
                </a:lnTo>
                <a:lnTo>
                  <a:pt y="640844" x="1106645"/>
                </a:lnTo>
                <a:lnTo>
                  <a:pt y="637926" x="1088169"/>
                </a:lnTo>
                <a:lnTo>
                  <a:pt y="637926" x="1089141"/>
                </a:lnTo>
                <a:lnTo>
                  <a:pt y="637926" x="1082334"/>
                </a:lnTo>
                <a:lnTo>
                  <a:pt y="637926" x="1074555"/>
                </a:lnTo>
                <a:lnTo>
                  <a:pt y="637926" x="1075527"/>
                </a:lnTo>
                <a:lnTo>
                  <a:pt y="636954" x="1075527"/>
                </a:lnTo>
                <a:lnTo>
                  <a:pt y="636954" x="1073582"/>
                </a:lnTo>
                <a:lnTo>
                  <a:pt y="636954" x="1069693"/>
                </a:lnTo>
                <a:lnTo>
                  <a:pt y="637927" x="1064830"/>
                </a:lnTo>
                <a:lnTo>
                  <a:pt y="636954" x="1062885"/>
                </a:lnTo>
                <a:lnTo>
                  <a:pt y="635981" x="1060941"/>
                </a:lnTo>
                <a:lnTo>
                  <a:pt y="636954" x="1058023"/>
                </a:lnTo>
                <a:lnTo>
                  <a:pt y="636954" x="1051216"/>
                </a:lnTo>
                <a:lnTo>
                  <a:pt y="636954" x="1044409"/>
                </a:lnTo>
                <a:lnTo>
                  <a:pt y="635982" x="1036629"/>
                </a:lnTo>
                <a:lnTo>
                  <a:pt y="635009" x="1028849"/>
                </a:lnTo>
                <a:lnTo>
                  <a:pt y="635009" x="1029822"/>
                </a:lnTo>
                <a:lnTo>
                  <a:pt y="634037" x="1017180"/>
                </a:lnTo>
                <a:lnTo>
                  <a:pt y="633064" x="1002593"/>
                </a:lnTo>
                <a:lnTo>
                  <a:pt y="631119" x="974392"/>
                </a:lnTo>
                <a:lnTo>
                  <a:pt y="630147" x="975365"/>
                </a:lnTo>
                <a:lnTo>
                  <a:pt y="629174" x="975365"/>
                </a:lnTo>
                <a:lnTo>
                  <a:pt y="630147" x="973420"/>
                </a:lnTo>
                <a:lnTo>
                  <a:pt y="630147" x="970503"/>
                </a:lnTo>
                <a:lnTo>
                  <a:pt y="630147" x="963695"/>
                </a:lnTo>
                <a:lnTo>
                  <a:pt y="629174" x="960778"/>
                </a:lnTo>
                <a:lnTo>
                  <a:pt y="629174" x="957861"/>
                </a:lnTo>
                <a:lnTo>
                  <a:pt y="629174" x="953971"/>
                </a:lnTo>
                <a:lnTo>
                  <a:pt y="628202" x="949109"/>
                </a:lnTo>
                <a:lnTo>
                  <a:pt y="628202" x="950081"/>
                </a:lnTo>
                <a:lnTo>
                  <a:pt y="628202" x="947164"/>
                </a:lnTo>
                <a:lnTo>
                  <a:pt y="628202" x="944247"/>
                </a:lnTo>
                <a:lnTo>
                  <a:pt y="627229" x="942301"/>
                </a:lnTo>
                <a:lnTo>
                  <a:pt y="628202" x="940357"/>
                </a:lnTo>
                <a:lnTo>
                  <a:pt y="626257" x="937439"/>
                </a:lnTo>
                <a:lnTo>
                  <a:pt y="627230" x="935495"/>
                </a:lnTo>
                <a:lnTo>
                  <a:pt y="626257" x="933549"/>
                </a:lnTo>
                <a:lnTo>
                  <a:pt y="625284" x="930632"/>
                </a:lnTo>
                <a:lnTo>
                  <a:pt y="625285" x="927715"/>
                </a:lnTo>
                <a:lnTo>
                  <a:pt y="625284" x="923825"/>
                </a:lnTo>
                <a:lnTo>
                  <a:pt y="624312" x="919936"/>
                </a:lnTo>
                <a:lnTo>
                  <a:pt y="622367" x="911183"/>
                </a:lnTo>
                <a:lnTo>
                  <a:pt y="622367" x="909463"/>
                </a:lnTo>
                <a:lnTo>
                  <a:pt y="622367" x="910211"/>
                </a:lnTo>
                <a:lnTo>
                  <a:pt y="622367" x="912155"/>
                </a:lnTo>
                <a:lnTo>
                  <a:pt y="621395" x="911183"/>
                </a:lnTo>
                <a:lnTo>
                  <a:pt y="619450" x="893679"/>
                </a:lnTo>
                <a:lnTo>
                  <a:pt y="617505" x="875203"/>
                </a:lnTo>
                <a:lnTo>
                  <a:pt y="610698" x="840194"/>
                </a:lnTo>
                <a:lnTo>
                  <a:pt y="609725" x="836305"/>
                </a:lnTo>
                <a:lnTo>
                  <a:pt y="608753" x="835332"/>
                </a:lnTo>
                <a:lnTo>
                  <a:pt y="607780" x="829498"/>
                </a:lnTo>
                <a:lnTo>
                  <a:pt y="607780" x="823663"/>
                </a:lnTo>
                <a:lnTo>
                  <a:pt y="605835" x="821718"/>
                </a:lnTo>
                <a:lnTo>
                  <a:pt y="605835" x="818800"/>
                </a:lnTo>
                <a:lnTo>
                  <a:pt y="605835" x="816856"/>
                </a:lnTo>
                <a:lnTo>
                  <a:pt y="605835" x="814911"/>
                </a:lnTo>
                <a:lnTo>
                  <a:pt y="605836" x="811993"/>
                </a:lnTo>
                <a:lnTo>
                  <a:pt y="604863" x="813939"/>
                </a:lnTo>
                <a:lnTo>
                  <a:pt y="603891" x="813939"/>
                </a:lnTo>
                <a:lnTo>
                  <a:pt y="603891" x="807131"/>
                </a:lnTo>
                <a:lnTo>
                  <a:pt y="602918" x="799352"/>
                </a:lnTo>
                <a:lnTo>
                  <a:pt y="602918" x="801297"/>
                </a:lnTo>
                <a:lnTo>
                  <a:pt y="601946" x="801297"/>
                </a:lnTo>
                <a:lnTo>
                  <a:pt y="601945" x="797407"/>
                </a:lnTo>
                <a:lnTo>
                  <a:pt y="600973" x="794489"/>
                </a:lnTo>
                <a:lnTo>
                  <a:pt y="600001" x="787682"/>
                </a:lnTo>
                <a:lnTo>
                  <a:pt y="599028" x="789627"/>
                </a:lnTo>
                <a:lnTo>
                  <a:pt y="598056" x="785738"/>
                </a:lnTo>
                <a:lnTo>
                  <a:pt y="599028" x="784765"/>
                </a:lnTo>
                <a:lnTo>
                  <a:pt y="599028" x="783792"/>
                </a:lnTo>
                <a:lnTo>
                  <a:pt y="599028" x="780875"/>
                </a:lnTo>
                <a:lnTo>
                  <a:pt y="599028" x="781848"/>
                </a:lnTo>
                <a:lnTo>
                  <a:pt y="598056" x="781848"/>
                </a:lnTo>
                <a:lnTo>
                  <a:pt y="598056" x="776985"/>
                </a:lnTo>
                <a:lnTo>
                  <a:pt y="597084" x="771151"/>
                </a:lnTo>
                <a:lnTo>
                  <a:pt y="595138" x="760454"/>
                </a:lnTo>
                <a:lnTo>
                  <a:pt y="592221" x="750730"/>
                </a:lnTo>
                <a:lnTo>
                  <a:pt y="590276" x="741005"/>
                </a:lnTo>
                <a:lnTo>
                  <a:pt y="589304" x="740032"/>
                </a:lnTo>
                <a:lnTo>
                  <a:pt y="589304" x="739060"/>
                </a:lnTo>
                <a:lnTo>
                  <a:pt y="588332" x="738087"/>
                </a:lnTo>
                <a:lnTo>
                  <a:pt y="587359" x="735170"/>
                </a:lnTo>
                <a:lnTo>
                  <a:pt y="587359" x="734198"/>
                </a:lnTo>
                <a:lnTo>
                  <a:pt y="587359" x="733225"/>
                </a:lnTo>
                <a:lnTo>
                  <a:pt y="587359" x="729336"/>
                </a:lnTo>
                <a:lnTo>
                  <a:pt y="587359" x="726418"/>
                </a:lnTo>
                <a:lnTo>
                  <a:pt y="588331" x="727390"/>
                </a:lnTo>
                <a:lnTo>
                  <a:pt y="585414" x="716694"/>
                </a:lnTo>
                <a:lnTo>
                  <a:pt y="583469" x="707942"/>
                </a:lnTo>
                <a:lnTo>
                  <a:pt y="582497" x="708914"/>
                </a:lnTo>
                <a:lnTo>
                  <a:pt y="581524" x="708914"/>
                </a:lnTo>
                <a:lnTo>
                  <a:pt y="581524" x="710859"/>
                </a:lnTo>
                <a:lnTo>
                  <a:pt y="579580" x="707942"/>
                </a:lnTo>
                <a:lnTo>
                  <a:pt y="579580" x="709887"/>
                </a:lnTo>
                <a:lnTo>
                  <a:pt y="578607" x="704052"/>
                </a:lnTo>
                <a:lnTo>
                  <a:pt y="577635" x="699190"/>
                </a:lnTo>
                <a:lnTo>
                  <a:pt y="577634" x="691410"/>
                </a:lnTo>
                <a:lnTo>
                  <a:pt y="576662" x="687520"/>
                </a:lnTo>
                <a:lnTo>
                  <a:pt y="575690" x="682658"/>
                </a:lnTo>
                <a:lnTo>
                  <a:pt y="575690" x="683631"/>
                </a:lnTo>
                <a:lnTo>
                  <a:pt y="574717" x="683630"/>
                </a:lnTo>
                <a:lnTo>
                  <a:pt y="574717" x="682658"/>
                </a:lnTo>
                <a:lnTo>
                  <a:pt y="573745" x="683630"/>
                </a:lnTo>
                <a:lnTo>
                  <a:pt y="574717" x="672933"/>
                </a:lnTo>
                <a:lnTo>
                  <a:pt y="573745" x="670989"/>
                </a:lnTo>
                <a:lnTo>
                  <a:pt y="572772" x="670989"/>
                </a:lnTo>
                <a:lnTo>
                  <a:pt y="572772" x="669044"/>
                </a:lnTo>
                <a:lnTo>
                  <a:pt y="572772" x="668071"/>
                </a:lnTo>
                <a:lnTo>
                  <a:pt y="572772" x="666126"/>
                </a:lnTo>
                <a:lnTo>
                  <a:pt y="571800" x="660292"/>
                </a:lnTo>
                <a:lnTo>
                  <a:pt y="569855" x="657374"/>
                </a:lnTo>
                <a:lnTo>
                  <a:pt y="568882" x="655429"/>
                </a:lnTo>
                <a:lnTo>
                  <a:pt y="568883" x="657374"/>
                </a:lnTo>
                <a:lnTo>
                  <a:pt y="567910" x="657374"/>
                </a:lnTo>
                <a:lnTo>
                  <a:pt y="565965" x="647650"/>
                </a:lnTo>
                <a:lnTo>
                  <a:pt y="564993" x="642787"/>
                </a:lnTo>
                <a:lnTo>
                  <a:pt y="564993" x="641815"/>
                </a:lnTo>
                <a:lnTo>
                  <a:pt y="565965" x="641815"/>
                </a:lnTo>
                <a:lnTo>
                  <a:pt y="565965" x="638898"/>
                </a:lnTo>
                <a:lnTo>
                  <a:pt y="564021" x="633063"/>
                </a:lnTo>
                <a:lnTo>
                  <a:pt y="564021" x="634036"/>
                </a:lnTo>
                <a:lnTo>
                  <a:pt y="563048" x="635008"/>
                </a:lnTo>
                <a:lnTo>
                  <a:pt y="562076" x="625284"/>
                </a:lnTo>
                <a:lnTo>
                  <a:pt y="560130" x="615559"/>
                </a:lnTo>
                <a:lnTo>
                  <a:pt y="560130" x="617504"/>
                </a:lnTo>
                <a:lnTo>
                  <a:pt y="560130" x="619449"/>
                </a:lnTo>
                <a:lnTo>
                  <a:pt y="558186" x="613614"/>
                </a:lnTo>
                <a:lnTo>
                  <a:pt y="556241" x="606807"/>
                </a:lnTo>
                <a:lnTo>
                  <a:pt y="554295" x="600972"/>
                </a:lnTo>
                <a:lnTo>
                  <a:pt y="552350" x="595138"/>
                </a:lnTo>
                <a:lnTo>
                  <a:pt y="553323" x="596110"/>
                </a:lnTo>
                <a:lnTo>
                  <a:pt y="553323" x="595138"/>
                </a:lnTo>
                <a:lnTo>
                  <a:pt y="551378" x="592220"/>
                </a:lnTo>
                <a:lnTo>
                  <a:pt y="550406" x="589303"/>
                </a:lnTo>
                <a:lnTo>
                  <a:pt y="549433" x="587358"/>
                </a:lnTo>
                <a:lnTo>
                  <a:pt y="548461" x="583468"/>
                </a:lnTo>
                <a:lnTo>
                  <a:pt y="548461" x="582496"/>
                </a:lnTo>
                <a:lnTo>
                  <a:pt y="549433" x="585413"/>
                </a:lnTo>
                <a:lnTo>
                  <a:pt y="545543" x="572771"/>
                </a:lnTo>
                <a:lnTo>
                  <a:pt y="543598" x="564992"/>
                </a:lnTo>
                <a:lnTo>
                  <a:pt y="540681" x="557212"/>
                </a:lnTo>
                <a:lnTo>
                  <a:pt y="540681" x="554295"/>
                </a:lnTo>
                <a:lnTo>
                  <a:pt y="539708" x="549433"/>
                </a:lnTo>
                <a:lnTo>
                  <a:pt y="538736" x="550405"/>
                </a:lnTo>
                <a:lnTo>
                  <a:pt y="536791" x="546515"/>
                </a:lnTo>
                <a:lnTo>
                  <a:pt y="535819" x="544570"/>
                </a:lnTo>
                <a:lnTo>
                  <a:pt y="536791" x="547488"/>
                </a:lnTo>
                <a:lnTo>
                  <a:pt y="537763" x="548460"/>
                </a:lnTo>
                <a:lnTo>
                  <a:pt y="537764" x="550405"/>
                </a:lnTo>
                <a:lnTo>
                  <a:pt y="538736" x="554295"/>
                </a:lnTo>
                <a:lnTo>
                  <a:pt y="537764" x="553322"/>
                </a:lnTo>
                <a:lnTo>
                  <a:pt y="537764" x="550405"/>
                </a:lnTo>
                <a:lnTo>
                  <a:pt y="535819" x="544570"/>
                </a:lnTo>
                <a:lnTo>
                  <a:pt y="535819" x="544570"/>
                </a:lnTo>
                <a:lnTo>
                  <a:pt y="535819" x="544570"/>
                </a:lnTo>
                <a:lnTo>
                  <a:pt y="534846" x="541653"/>
                </a:lnTo>
                <a:lnTo>
                  <a:pt y="533874" x="538736"/>
                </a:lnTo>
                <a:lnTo>
                  <a:pt y="532901" x="536791"/>
                </a:lnTo>
                <a:lnTo>
                  <a:pt y="532901" x="537763"/>
                </a:lnTo>
                <a:lnTo>
                  <a:pt y="531929" x="538735"/>
                </a:lnTo>
                <a:lnTo>
                  <a:pt y="531929" x="536791"/>
                </a:lnTo>
                <a:lnTo>
                  <a:pt y="530956" x="532901"/>
                </a:lnTo>
                <a:lnTo>
                  <a:pt y="529984" x="529984"/>
                </a:lnTo>
                <a:lnTo>
                  <a:pt y="529011" x="527067"/>
                </a:lnTo>
                <a:lnTo>
                  <a:pt y="529011" x="526094"/>
                </a:lnTo>
                <a:lnTo>
                  <a:pt y="529012" x="525121"/>
                </a:lnTo>
                <a:lnTo>
                  <a:pt y="529012" x="524149"/>
                </a:lnTo>
                <a:lnTo>
                  <a:pt y="528039" x="523177"/>
                </a:lnTo>
                <a:lnTo>
                  <a:pt y="527067" x="520259"/>
                </a:lnTo>
                <a:lnTo>
                  <a:pt y="526094" x="517342"/>
                </a:lnTo>
                <a:lnTo>
                  <a:pt y="525122" x="517342"/>
                </a:lnTo>
                <a:lnTo>
                  <a:pt y="524149" x="518314"/>
                </a:lnTo>
                <a:lnTo>
                  <a:pt y="524149" x="514425"/>
                </a:lnTo>
                <a:lnTo>
                  <a:pt y="524150" x="511507"/>
                </a:lnTo>
                <a:lnTo>
                  <a:pt y="523177" x="511507"/>
                </a:lnTo>
                <a:lnTo>
                  <a:pt y="523177" x="509562"/>
                </a:lnTo>
                <a:lnTo>
                  <a:pt y="522204" x="507617"/>
                </a:lnTo>
                <a:lnTo>
                  <a:pt y="521232" x="504700"/>
                </a:lnTo>
                <a:lnTo>
                  <a:pt y="521232" x="501782"/>
                </a:lnTo>
                <a:lnTo>
                  <a:pt y="517342" x="494003"/>
                </a:lnTo>
                <a:lnTo>
                  <a:pt y="515397" x="490114"/>
                </a:lnTo>
                <a:lnTo>
                  <a:pt y="513452" x="487195"/>
                </a:lnTo>
                <a:lnTo>
                  <a:pt y="512480" x="481361"/>
                </a:lnTo>
                <a:lnTo>
                  <a:pt y="509563" x="475527"/>
                </a:lnTo>
                <a:lnTo>
                  <a:pt y="509563" x="477471"/>
                </a:lnTo>
                <a:lnTo>
                  <a:pt y="508590" x="474554"/>
                </a:lnTo>
                <a:lnTo>
                  <a:pt y="507617" x="471637"/>
                </a:lnTo>
                <a:lnTo>
                  <a:pt y="505673" x="468719"/>
                </a:lnTo>
                <a:lnTo>
                  <a:pt y="502755" x="463857"/>
                </a:lnTo>
                <a:lnTo>
                  <a:pt y="501783" x="461912"/>
                </a:lnTo>
                <a:lnTo>
                  <a:pt y="502756" x="460939"/>
                </a:lnTo>
                <a:lnTo>
                  <a:pt y="503728" x="459967"/>
                </a:lnTo>
                <a:lnTo>
                  <a:pt y="501783" x="457050"/>
                </a:lnTo>
                <a:lnTo>
                  <a:pt y="499838" x="4531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y="2743199" x="841248"/>
            <a:ext cy="3246119" cx="30175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83820" marL="228600">
              <a:spcBef>
                <a:spcPts val="480"/>
              </a:spcBef>
              <a:buClr>
                <a:schemeClr val="accent1"/>
              </a:buClr>
              <a:buFont typeface="Cambria"/>
              <a:buChar char="0"/>
              <a:defRPr/>
            </a:lvl1pPr>
            <a:lvl2pPr algn="l" rtl="0" indent="-107568" marL="557784">
              <a:spcBef>
                <a:spcPts val="440"/>
              </a:spcBef>
              <a:buClr>
                <a:schemeClr val="accent1"/>
              </a:buClr>
              <a:buFont typeface="Cambria"/>
              <a:buChar char="0"/>
              <a:defRPr/>
            </a:lvl2pPr>
            <a:lvl3pPr algn="l" rtl="0" indent="-67310" marL="822960">
              <a:spcBef>
                <a:spcPts val="400"/>
              </a:spcBef>
              <a:buClr>
                <a:schemeClr val="accent1"/>
              </a:buClr>
              <a:buFont typeface="Cambria"/>
              <a:buChar char="0"/>
              <a:defRPr/>
            </a:lvl3pPr>
            <a:lvl4pPr algn="l" rtl="0" indent="-86360" marL="1097280">
              <a:spcBef>
                <a:spcPts val="320"/>
              </a:spcBef>
              <a:buClr>
                <a:schemeClr val="accent1"/>
              </a:buClr>
              <a:buFont typeface="Cambria"/>
              <a:buChar char="0"/>
              <a:defRPr/>
            </a:lvl4pPr>
            <a:lvl5pPr algn="l" rtl="0" indent="-100964" marL="141732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5pPr>
            <a:lvl6pPr algn="l" rtl="0" indent="-100965" marL="164592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6pPr>
            <a:lvl7pPr algn="l" rtl="0" indent="-108585" marL="192024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7pPr>
            <a:lvl8pPr algn="l" rtl="0" indent="-103505" marL="219456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8pPr>
            <a:lvl9pPr algn="l" rtl="0" indent="-98425" marL="246888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y="2743200" x="5294376"/>
            <a:ext cy="3246119" cx="30175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83820" marL="228600">
              <a:spcBef>
                <a:spcPts val="480"/>
              </a:spcBef>
              <a:buClr>
                <a:schemeClr val="accent1"/>
              </a:buClr>
              <a:buFont typeface="Cambria"/>
              <a:buChar char="0"/>
              <a:defRPr/>
            </a:lvl1pPr>
            <a:lvl2pPr algn="l" rtl="0" indent="-107568" marL="557784">
              <a:spcBef>
                <a:spcPts val="440"/>
              </a:spcBef>
              <a:buClr>
                <a:schemeClr val="accent1"/>
              </a:buClr>
              <a:buFont typeface="Cambria"/>
              <a:buChar char="0"/>
              <a:defRPr/>
            </a:lvl2pPr>
            <a:lvl3pPr algn="l" rtl="0" indent="-67310" marL="822960">
              <a:spcBef>
                <a:spcPts val="400"/>
              </a:spcBef>
              <a:buClr>
                <a:schemeClr val="accent1"/>
              </a:buClr>
              <a:buFont typeface="Cambria"/>
              <a:buChar char="0"/>
              <a:defRPr/>
            </a:lvl3pPr>
            <a:lvl4pPr algn="l" rtl="0" indent="-86360" marL="1097280">
              <a:spcBef>
                <a:spcPts val="320"/>
              </a:spcBef>
              <a:buClr>
                <a:schemeClr val="accent1"/>
              </a:buClr>
              <a:buFont typeface="Cambria"/>
              <a:buChar char="0"/>
              <a:defRPr/>
            </a:lvl4pPr>
            <a:lvl5pPr algn="l" rtl="0" indent="-100964" marL="141732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5pPr>
            <a:lvl6pPr algn="l" rtl="0" indent="-100965" marL="164592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6pPr>
            <a:lvl7pPr algn="l" rtl="0" indent="-108585" marL="192024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7pPr>
            <a:lvl8pPr algn="l" rtl="0" indent="-103505" marL="219456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8pPr>
            <a:lvl9pPr algn="l" rtl="0" indent="-98425" marL="246888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436562" x="551279"/>
            <a:ext cy="1442674" cx="80414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262626"/>
              </a:buClr>
              <a:buFont typeface="Cambria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y="6148875" x="551279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y="6148875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y="6148875" x="6459119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y="6148875" x="551279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y="6148875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y="6148875" x="6459119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1487080" x="551279"/>
            <a:ext cy="1921338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835428" x="3893350"/>
            <a:ext cy="5151526" cx="469937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y="3408419" x="551279"/>
            <a:ext cy="1919091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mbria"/>
              <a:buNone/>
              <a:defRPr/>
            </a:lvl1pPr>
            <a:lvl2pPr rtl="0" indent="0" marL="457200">
              <a:buFont typeface="Cambria"/>
              <a:buNone/>
              <a:defRPr/>
            </a:lvl2pPr>
            <a:lvl3pPr rtl="0" indent="0" marL="914400">
              <a:buFont typeface="Cambria"/>
              <a:buNone/>
              <a:defRPr/>
            </a:lvl3pPr>
            <a:lvl4pPr rtl="0" indent="0" marL="1371600">
              <a:buFont typeface="Cambria"/>
              <a:buNone/>
              <a:defRPr/>
            </a:lvl4pPr>
            <a:lvl5pPr rtl="0" indent="0" marL="1828800">
              <a:buFont typeface="Cambria"/>
              <a:buNone/>
              <a:defRPr/>
            </a:lvl5pPr>
            <a:lvl6pPr rtl="0" indent="0" marL="2286000">
              <a:buFont typeface="Cambria"/>
              <a:buNone/>
              <a:defRPr/>
            </a:lvl6pPr>
            <a:lvl7pPr rtl="0" indent="0" marL="2743200">
              <a:buFont typeface="Cambria"/>
              <a:buNone/>
              <a:defRPr/>
            </a:lvl7pPr>
            <a:lvl8pPr rtl="0" indent="0" marL="3200400">
              <a:buFont typeface="Cambria"/>
              <a:buNone/>
              <a:defRPr/>
            </a:lvl8pPr>
            <a:lvl9pPr rtl="0" indent="0" marL="3657600">
              <a:buFont typeface="Cambria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6148875" x="551279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6148875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6148875" x="6459119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2" name="Shape 7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y="191206" x="3124200"/>
            <a:ext cy="819150" cx="2781300"/>
          </a:xfrm>
          <a:prstGeom prst="rect">
            <a:avLst/>
          </a:prstGeom>
        </p:spPr>
      </p:pic>
      <p:sp>
        <p:nvSpPr>
          <p:cNvPr id="73" name="Shape 73"/>
          <p:cNvSpPr txBox="1"/>
          <p:nvPr>
            <p:ph type="title"/>
          </p:nvPr>
        </p:nvSpPr>
        <p:spPr>
          <a:xfrm>
            <a:off y="4669653" x="551279"/>
            <a:ext cy="719864" cx="80414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pic>
        <p:nvPicPr>
          <p:cNvPr id="74" name="Shape 74"/>
          <p:cNvPicPr preferRelativeResize="0"/>
          <p:nvPr>
            <p:ph idx="2" type="pic"/>
          </p:nvPr>
        </p:nvPicPr>
        <p:spPr>
          <a:xfrm rot="-59999">
            <a:off y="594359" x="2130552"/>
            <a:ext cy="3657599" cx="4873752"/>
          </a:xfrm>
          <a:prstGeom prst="rect">
            <a:avLst/>
          </a:prstGeom>
          <a:solidFill>
            <a:srgbClr val="EEEEEE"/>
          </a:solidFill>
          <a:ln w="190500" cap="sq">
            <a:solidFill>
              <a:srgbClr val="FFFFFF"/>
            </a:solidFill>
            <a:prstDash val="solid"/>
            <a:miter/>
            <a:headEnd w="med" len="med" type="none"/>
            <a:tailEnd w="med" len="med" type="none"/>
          </a:ln>
        </p:spPr>
      </p:pic>
      <p:sp>
        <p:nvSpPr>
          <p:cNvPr id="75" name="Shape 75"/>
          <p:cNvSpPr txBox="1"/>
          <p:nvPr>
            <p:ph idx="1" type="body"/>
          </p:nvPr>
        </p:nvSpPr>
        <p:spPr>
          <a:xfrm>
            <a:off y="5416153" x="1219200"/>
            <a:ext cy="603125" cx="670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0" marL="0">
              <a:buFont typeface="Cambria"/>
              <a:buNone/>
              <a:defRPr/>
            </a:lvl1pPr>
            <a:lvl2pPr rtl="0" indent="0" marL="457200">
              <a:buFont typeface="Cambria"/>
              <a:buNone/>
              <a:defRPr/>
            </a:lvl2pPr>
            <a:lvl3pPr rtl="0" indent="0" marL="914400">
              <a:buFont typeface="Cambria"/>
              <a:buNone/>
              <a:defRPr/>
            </a:lvl3pPr>
            <a:lvl4pPr rtl="0" indent="0" marL="1371600">
              <a:buFont typeface="Cambria"/>
              <a:buNone/>
              <a:defRPr/>
            </a:lvl4pPr>
            <a:lvl5pPr rtl="0" indent="0" marL="1828800">
              <a:buFont typeface="Cambria"/>
              <a:buNone/>
              <a:defRPr/>
            </a:lvl5pPr>
            <a:lvl6pPr rtl="0" indent="0" marL="2286000">
              <a:buFont typeface="Cambria"/>
              <a:buNone/>
              <a:defRPr/>
            </a:lvl6pPr>
            <a:lvl7pPr rtl="0" indent="0" marL="2743200">
              <a:buFont typeface="Cambria"/>
              <a:buNone/>
              <a:defRPr/>
            </a:lvl7pPr>
            <a:lvl8pPr rtl="0" indent="0" marL="3200400">
              <a:buFont typeface="Cambria"/>
              <a:buNone/>
              <a:defRPr/>
            </a:lvl8pPr>
            <a:lvl9pPr rtl="0" indent="0" marL="3657600">
              <a:buFont typeface="Cambria"/>
              <a:buNone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y="6148875" x="551279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y="6148875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y="6148875" x="6459119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4"/><Relationship Target="../media/image05.png" Type="http://schemas.openxmlformats.org/officeDocument/2006/relationships/image" Id="rId2"/><Relationship Target="../slideLayouts/slideLayout10.xml" Type="http://schemas.openxmlformats.org/officeDocument/2006/relationships/slideLayout" Id="rId12"/><Relationship Target="../media/image02.jpg" Type="http://schemas.openxmlformats.org/officeDocument/2006/relationships/image" Id="rId1"/><Relationship Target="../slideLayouts/slideLayout11.xml" Type="http://schemas.openxmlformats.org/officeDocument/2006/relationships/slideLayout" Id="rId13"/><Relationship Target="../slideLayouts/slideLayout2.xml" Type="http://schemas.openxmlformats.org/officeDocument/2006/relationships/slideLayout" Id="rId4"/><Relationship Target="../slideLayouts/slideLayout8.xml" Type="http://schemas.openxmlformats.org/officeDocument/2006/relationships/slideLayout" Id="rId10"/><Relationship Target="../slideLayouts/slideLayout1.xml" Type="http://schemas.openxmlformats.org/officeDocument/2006/relationships/slideLayout" Id="rId3"/><Relationship Target="../slideLayouts/slideLayout9.xml" Type="http://schemas.openxmlformats.org/officeDocument/2006/relationships/slideLayout" Id="rId11"/><Relationship Target="../slideLayouts/slideLayout7.xml" Type="http://schemas.openxmlformats.org/officeDocument/2006/relationships/slideLayout" Id="rId9"/><Relationship Target="../slideLayouts/slideLayout4.xml" Type="http://schemas.openxmlformats.org/officeDocument/2006/relationships/slideLayout" Id="rId6"/><Relationship Target="../slideLayouts/slideLayout3.xml" Type="http://schemas.openxmlformats.org/officeDocument/2006/relationships/slideLayout" Id="rId5"/><Relationship Target="../slideLayouts/slideLayout6.xml" Type="http://schemas.openxmlformats.org/officeDocument/2006/relationships/slideLayout" Id="rId8"/><Relationship Target="../slideLayouts/slideLayout5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/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" name="Shape 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y="0" x="0"/>
            <a:ext cy="6858000" cx="9144000"/>
          </a:xfrm>
          <a:prstGeom prst="rect">
            <a:avLst/>
          </a:prstGeom>
        </p:spPr>
      </p:pic>
      <p:sp>
        <p:nvSpPr>
          <p:cNvPr id="6" name="Shape 6"/>
          <p:cNvSpPr txBox="1"/>
          <p:nvPr>
            <p:ph type="title"/>
          </p:nvPr>
        </p:nvSpPr>
        <p:spPr>
          <a:xfrm>
            <a:off y="436562" x="551279"/>
            <a:ext cy="1442674" cx="80414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rgbClr val="262626"/>
              </a:buClr>
              <a:buFont typeface="Cambria"/>
              <a:buNone/>
              <a:defRPr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y="2038388" x="838200"/>
            <a:ext cy="3951336" cx="746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83820" marL="228600">
              <a:spcBef>
                <a:spcPts val="480"/>
              </a:spcBef>
              <a:buClr>
                <a:schemeClr val="accent1"/>
              </a:buClr>
              <a:buFont typeface="Cambria"/>
              <a:buChar char="0"/>
              <a:defRPr/>
            </a:lvl1pPr>
            <a:lvl2pPr algn="l" rtl="0" marR="0" indent="-107568" marL="557784">
              <a:spcBef>
                <a:spcPts val="440"/>
              </a:spcBef>
              <a:buClr>
                <a:schemeClr val="accent1"/>
              </a:buClr>
              <a:buFont typeface="Cambria"/>
              <a:buChar char="0"/>
              <a:defRPr/>
            </a:lvl2pPr>
            <a:lvl3pPr algn="l" rtl="0" marR="0" indent="-67310" marL="822960">
              <a:spcBef>
                <a:spcPts val="400"/>
              </a:spcBef>
              <a:buClr>
                <a:schemeClr val="accent1"/>
              </a:buClr>
              <a:buFont typeface="Cambria"/>
              <a:buChar char="0"/>
              <a:defRPr/>
            </a:lvl3pPr>
            <a:lvl4pPr algn="l" rtl="0" marR="0" indent="-86360" marL="1097280">
              <a:spcBef>
                <a:spcPts val="320"/>
              </a:spcBef>
              <a:buClr>
                <a:schemeClr val="accent1"/>
              </a:buClr>
              <a:buFont typeface="Cambria"/>
              <a:buChar char="0"/>
              <a:defRPr/>
            </a:lvl4pPr>
            <a:lvl5pPr algn="l" rtl="0" marR="0" indent="-100964" marL="141732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5pPr>
            <a:lvl6pPr algn="l" rtl="0" marR="0" indent="-100965" marL="164592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6pPr>
            <a:lvl7pPr algn="l" rtl="0" marR="0" indent="-108585" marL="192024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7pPr>
            <a:lvl8pPr algn="l" rtl="0" marR="0" indent="-103505" marL="219456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8pPr>
            <a:lvl9pPr algn="l" rtl="0" marR="0" indent="-98425" marL="246888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y="6148875" x="551279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y="6148875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y="6148875" x="6459119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/>
            </a:lvl1pPr>
            <a:lvl2pPr algn="l" rtl="0" marR="0" indent="0" marL="457200">
              <a:defRPr/>
            </a:lvl2pPr>
            <a:lvl3pPr algn="l" rtl="0" marR="0" indent="0" marL="914400">
              <a:defRPr/>
            </a:lvl3pPr>
            <a:lvl4pPr algn="l" rtl="0" marR="0" indent="0" marL="1371600">
              <a:defRPr/>
            </a:lvl4pPr>
            <a:lvl5pPr algn="l" rtl="0" marR="0" indent="0" marL="1828800">
              <a:defRPr/>
            </a:lvl5pPr>
            <a:lvl6pPr algn="l" rtl="0" marR="0" indent="0" marL="2286000">
              <a:defRPr/>
            </a:lvl6pPr>
            <a:lvl7pPr algn="l" rtl="0" marR="0" indent="0" marL="2743200">
              <a:defRPr/>
            </a:lvl7pPr>
            <a:lvl8pPr algn="l" rtl="0" marR="0" indent="0" marL="3200400">
              <a:defRPr/>
            </a:lvl8pPr>
            <a:lvl9pPr algn="l" rtl="0" marR="0" indent="0" marL="3657600"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comments/comment1.xml" Type="http://schemas.openxmlformats.org/officeDocument/2006/relationships/comments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436562" x="475079"/>
            <a:ext cy="1442699" cx="80415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sz="7200" lang="en-GB" i="1">
                <a:solidFill>
                  <a:srgbClr val="38761D"/>
                </a:solidFill>
              </a:rPr>
              <a:t>“Speed Typer”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5983374" x="157600"/>
            <a:ext cy="601799" cx="746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94" name="Shape 94"/>
          <p:cNvSpPr txBox="1"/>
          <p:nvPr>
            <p:ph idx="2" type="title"/>
          </p:nvPr>
        </p:nvSpPr>
        <p:spPr>
          <a:xfrm>
            <a:off y="1638275" x="1540000"/>
            <a:ext cy="456299" cx="6085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800" lang="en-GB" i="1">
                <a:solidFill>
                  <a:srgbClr val="6AA84F"/>
                </a:solidFill>
              </a:rPr>
              <a:t>The game that is all about typing, typing at speed...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381625" x="2283350"/>
            <a:ext cy="3314700" cx="4064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436562" x="551279"/>
            <a:ext cy="1442699" cx="80415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sz="7200" lang="en-GB"/>
              <a:t>Instructions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2038388" x="838200"/>
            <a:ext cy="3951300" cx="746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Click a challenge, press play and type the letter that comes up.</a:t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Web only game.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Screens: main, game, scores.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-20637" x="551279"/>
            <a:ext cy="1442699" cx="80415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7200" lang="en-GB"/>
              <a:t>Challenges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215350" x="67675"/>
            <a:ext cy="980399" cx="3677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200" lang="en-GB"/>
              <a:t>Challenge 1: </a:t>
            </a:r>
            <a:r>
              <a:rPr sz="1200" lang="en-GB"/>
              <a:t>The ABC’s</a:t>
            </a:r>
          </a:p>
          <a:p>
            <a:pPr rtl="0" lvl="0">
              <a:buNone/>
            </a:pPr>
            <a:r>
              <a:rPr b="1" sz="1200" lang="en-GB"/>
              <a:t>Description: </a:t>
            </a:r>
            <a:r>
              <a:rPr sz="1200" lang="en-GB"/>
              <a:t>Type the alphabet in chronological order.</a:t>
            </a:r>
          </a:p>
          <a:p>
            <a:pPr rtl="0" lvl="0">
              <a:buNone/>
            </a:pPr>
            <a:r>
              <a:rPr b="1" sz="1200" lang="en-GB"/>
              <a:t>Letters: </a:t>
            </a:r>
            <a:r>
              <a:rPr sz="1200" lang="en-GB"/>
              <a:t>ABCDEFGHIJKLMNOPQRSTUVWXYZ</a:t>
            </a:r>
          </a:p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y="2205950" x="67675"/>
            <a:ext cy="980399" cx="3677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200" lang="en-GB">
                <a:solidFill>
                  <a:schemeClr val="dk1"/>
                </a:solidFill>
              </a:rPr>
              <a:t>Challenge 2:</a:t>
            </a:r>
            <a:r>
              <a:rPr sz="1200" lang="en-GB"/>
              <a:t> </a:t>
            </a:r>
            <a:r>
              <a:rPr sz="1200" lang="en-GB">
                <a:solidFill>
                  <a:schemeClr val="dk1"/>
                </a:solidFill>
              </a:rPr>
              <a:t>ABC’s gone wrong</a:t>
            </a:r>
          </a:p>
          <a:p>
            <a:pPr rtl="0" lvl="0">
              <a:buNone/>
            </a:pPr>
            <a:r>
              <a:rPr b="1" sz="1200" lang="en-GB"/>
              <a:t>Description: </a:t>
            </a:r>
            <a:r>
              <a:rPr sz="1200" lang="en-GB"/>
              <a:t>Alphabet backwards</a:t>
            </a:r>
          </a:p>
          <a:p>
            <a:pPr rtl="0" lvl="0">
              <a:buNone/>
            </a:pPr>
            <a:r>
              <a:rPr b="1" sz="1200" lang="en-GB"/>
              <a:t>Letters: </a:t>
            </a:r>
            <a:r>
              <a:rPr sz="1200" lang="en-GB"/>
              <a:t>ZYXWVUTSRQPONMLKJIHGFEDCBA</a:t>
            </a:r>
          </a:p>
        </p:txBody>
      </p:sp>
      <p:sp>
        <p:nvSpPr>
          <p:cNvPr id="109" name="Shape 109"/>
          <p:cNvSpPr txBox="1"/>
          <p:nvPr>
            <p:ph idx="3" type="body"/>
          </p:nvPr>
        </p:nvSpPr>
        <p:spPr>
          <a:xfrm>
            <a:off y="3271075" x="74399"/>
            <a:ext cy="980399" cx="4658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200" lang="en-GB">
                <a:solidFill>
                  <a:schemeClr val="dk1"/>
                </a:solidFill>
              </a:rPr>
              <a:t>Challenge 3:</a:t>
            </a:r>
            <a:r>
              <a:rPr sz="1200" lang="en-GB"/>
              <a:t> </a:t>
            </a:r>
            <a:r>
              <a:rPr sz="1200" lang="en-GB">
                <a:solidFill>
                  <a:schemeClr val="dk1"/>
                </a:solidFill>
              </a:rPr>
              <a:t>Brown Fox</a:t>
            </a:r>
          </a:p>
          <a:p>
            <a:pPr rtl="0" lvl="0">
              <a:buNone/>
            </a:pPr>
            <a:r>
              <a:rPr b="1" sz="1200" lang="en-GB"/>
              <a:t>Description: </a:t>
            </a:r>
            <a:r>
              <a:rPr sz="1200" lang="en-GB"/>
              <a:t>Classic typing exercise</a:t>
            </a:r>
          </a:p>
          <a:p>
            <a:pPr rtl="0" lvl="0">
              <a:buNone/>
            </a:pPr>
            <a:r>
              <a:rPr b="1" sz="1200" lang="en-GB"/>
              <a:t>Letters: </a:t>
            </a:r>
            <a:r>
              <a:rPr sz="1200" lang="en-GB"/>
              <a:t>THEQUICKBROWNFOXJUMPSOVERTHELAZYDOG</a:t>
            </a:r>
          </a:p>
        </p:txBody>
      </p:sp>
      <p:sp>
        <p:nvSpPr>
          <p:cNvPr id="110" name="Shape 110"/>
          <p:cNvSpPr txBox="1"/>
          <p:nvPr>
            <p:ph idx="4" type="body"/>
          </p:nvPr>
        </p:nvSpPr>
        <p:spPr>
          <a:xfrm>
            <a:off y="4460600" x="74399"/>
            <a:ext cy="980399" cx="4658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200" lang="en-GB">
                <a:solidFill>
                  <a:schemeClr val="dk1"/>
                </a:solidFill>
              </a:rPr>
              <a:t>Challenge 4:</a:t>
            </a:r>
            <a:r>
              <a:rPr sz="1200" lang="en-GB"/>
              <a:t> Count to 10</a:t>
            </a:r>
          </a:p>
          <a:p>
            <a:pPr rtl="0" lvl="0">
              <a:buNone/>
            </a:pPr>
            <a:r>
              <a:rPr b="1" sz="1200" lang="en-GB"/>
              <a:t>Description: </a:t>
            </a:r>
            <a:r>
              <a:rPr sz="1200" lang="en-GB"/>
              <a:t>0-9</a:t>
            </a:r>
          </a:p>
          <a:p>
            <a:pPr rtl="0" lvl="0">
              <a:buNone/>
            </a:pPr>
            <a:r>
              <a:rPr b="1" sz="1200" lang="en-GB"/>
              <a:t>Letters: </a:t>
            </a:r>
            <a:r>
              <a:rPr sz="1200" lang="en-GB"/>
              <a:t>0123456789</a:t>
            </a:r>
          </a:p>
        </p:txBody>
      </p:sp>
      <p:sp>
        <p:nvSpPr>
          <p:cNvPr id="111" name="Shape 111"/>
          <p:cNvSpPr txBox="1"/>
          <p:nvPr>
            <p:ph idx="5" type="body"/>
          </p:nvPr>
        </p:nvSpPr>
        <p:spPr>
          <a:xfrm>
            <a:off y="1367750" x="4639675"/>
            <a:ext cy="980399" cx="3670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200" lang="en-GB">
                <a:solidFill>
                  <a:schemeClr val="dk1"/>
                </a:solidFill>
              </a:rPr>
              <a:t>Challenge 5:</a:t>
            </a:r>
            <a:r>
              <a:rPr sz="1200" lang="en-GB"/>
              <a:t> Count to 20</a:t>
            </a:r>
          </a:p>
          <a:p>
            <a:pPr rtl="0" lvl="0">
              <a:buNone/>
            </a:pPr>
            <a:r>
              <a:rPr b="1" sz="1200" lang="en-GB"/>
              <a:t>Description: </a:t>
            </a:r>
            <a:r>
              <a:rPr sz="1200" lang="en-GB"/>
              <a:t>0-20</a:t>
            </a:r>
          </a:p>
          <a:p>
            <a:pPr rtl="0" lvl="0">
              <a:buNone/>
            </a:pPr>
            <a:r>
              <a:rPr b="1" sz="1200" lang="en-GB"/>
              <a:t>Letters: </a:t>
            </a:r>
            <a:r>
              <a:rPr sz="1200" lang="en-GB"/>
              <a:t>01234567891011121314151617181920</a:t>
            </a:r>
          </a:p>
        </p:txBody>
      </p:sp>
      <p:sp>
        <p:nvSpPr>
          <p:cNvPr id="112" name="Shape 112"/>
          <p:cNvSpPr txBox="1"/>
          <p:nvPr>
            <p:ph idx="6" type="body"/>
          </p:nvPr>
        </p:nvSpPr>
        <p:spPr>
          <a:xfrm>
            <a:off y="2358350" x="4639675"/>
            <a:ext cy="980399" cx="3670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200" lang="en-GB">
                <a:solidFill>
                  <a:schemeClr val="dk1"/>
                </a:solidFill>
              </a:rPr>
              <a:t>Challenge 6:</a:t>
            </a:r>
            <a:r>
              <a:rPr sz="1200" lang="en-GB"/>
              <a:t> Random names</a:t>
            </a:r>
          </a:p>
          <a:p>
            <a:pPr rtl="0" lvl="0">
              <a:buNone/>
            </a:pPr>
            <a:r>
              <a:rPr b="1" sz="1200" lang="en-GB"/>
              <a:t>Description: </a:t>
            </a:r>
            <a:r>
              <a:rPr sz="1200" lang="en-GB">
                <a:solidFill>
                  <a:schemeClr val="dk1"/>
                </a:solidFill>
              </a:rPr>
              <a:t>A random persons name </a:t>
            </a:r>
          </a:p>
          <a:p>
            <a:pPr rtl="0" lvl="0">
              <a:buNone/>
            </a:pPr>
            <a:r>
              <a:rPr b="1" sz="1200" lang="en-GB"/>
              <a:t>Letters: </a:t>
            </a:r>
            <a:r>
              <a:rPr sz="1200" lang="en-GB"/>
              <a:t>STEVE or JOHN or EDWARD</a:t>
            </a:r>
          </a:p>
        </p:txBody>
      </p:sp>
      <p:sp>
        <p:nvSpPr>
          <p:cNvPr id="113" name="Shape 113"/>
          <p:cNvSpPr txBox="1"/>
          <p:nvPr>
            <p:ph idx="7" type="body"/>
          </p:nvPr>
        </p:nvSpPr>
        <p:spPr>
          <a:xfrm>
            <a:off y="3423475" x="4646391"/>
            <a:ext cy="980399" cx="3670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-GB">
                <a:solidFill>
                  <a:schemeClr val="dk1"/>
                </a:solidFill>
              </a:rPr>
              <a:t>Challenge 7:</a:t>
            </a:r>
            <a:r>
              <a:rPr sz="1200" lang="en-GB">
                <a:solidFill>
                  <a:schemeClr val="dk1"/>
                </a:solidFill>
              </a:rPr>
              <a:t> Random letters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-GB">
                <a:solidFill>
                  <a:schemeClr val="dk1"/>
                </a:solidFill>
              </a:rPr>
              <a:t>Description: </a:t>
            </a:r>
            <a:r>
              <a:rPr sz="1200" lang="en-GB">
                <a:solidFill>
                  <a:schemeClr val="dk1"/>
                </a:solidFill>
              </a:rPr>
              <a:t>Random sequence of letters</a:t>
            </a:r>
            <a:r>
              <a:rPr b="1" sz="1200" lang="en-GB">
                <a:solidFill>
                  <a:schemeClr val="dk1"/>
                </a:solidFill>
              </a:rPr>
              <a:t> 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-GB">
                <a:solidFill>
                  <a:schemeClr val="dk1"/>
                </a:solidFill>
              </a:rPr>
              <a:t>Letters: </a:t>
            </a:r>
            <a:r>
              <a:rPr sz="1200" lang="en-GB">
                <a:solidFill>
                  <a:schemeClr val="dk1"/>
                </a:solidFill>
              </a:rPr>
              <a:t>AONASO or UIOJNIQWE or WINEQUIY or PJHSULR or OLQWEL or KLLIHIJNQ</a:t>
            </a:r>
          </a:p>
          <a:p>
            <a:r>
              <a:t/>
            </a:r>
          </a:p>
        </p:txBody>
      </p:sp>
      <p:sp>
        <p:nvSpPr>
          <p:cNvPr id="114" name="Shape 114"/>
          <p:cNvSpPr txBox="1"/>
          <p:nvPr>
            <p:ph idx="8" type="body"/>
          </p:nvPr>
        </p:nvSpPr>
        <p:spPr>
          <a:xfrm>
            <a:off y="4613000" x="4646400"/>
            <a:ext cy="1504500" cx="3670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-GB">
                <a:solidFill>
                  <a:schemeClr val="dk1"/>
                </a:solidFill>
              </a:rPr>
              <a:t>Challenge 8: </a:t>
            </a:r>
            <a:r>
              <a:rPr sz="1200" lang="en-GB">
                <a:solidFill>
                  <a:schemeClr val="dk1"/>
                </a:solidFill>
              </a:rPr>
              <a:t>Double the number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-GB">
                <a:solidFill>
                  <a:schemeClr val="dk1"/>
                </a:solidFill>
              </a:rPr>
              <a:t>Description: </a:t>
            </a:r>
            <a:r>
              <a:rPr sz="1200" lang="en-GB">
                <a:solidFill>
                  <a:schemeClr val="dk1"/>
                </a:solidFill>
              </a:rPr>
              <a:t>Starting at 1, double it and so on</a:t>
            </a:r>
          </a:p>
          <a:p>
            <a:pPr rtl="0" lvl="0"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-GB">
                <a:solidFill>
                  <a:schemeClr val="dk1"/>
                </a:solidFill>
              </a:rPr>
              <a:t>Letters: </a:t>
            </a:r>
            <a:r>
              <a:rPr sz="1200" lang="en-GB">
                <a:solidFill>
                  <a:schemeClr val="dk1"/>
                </a:solidFill>
              </a:rPr>
              <a:t>1, 2, 4, 8, 16, 32, 64, 128, 256, 512, 1024, 2048, 4096, 8192, 16384, 32768, 65536, 131072, 262144, 524288, 1048576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/>
        </p:nvSpPr>
        <p:spPr>
          <a:xfrm>
            <a:off y="4797084" x="4181125"/>
            <a:ext cy="627000" cx="2240999"/>
          </a:xfrm>
          <a:prstGeom prst="roundRect">
            <a:avLst>
              <a:gd fmla="val 16667" name="adj"/>
            </a:avLst>
          </a:prstGeom>
          <a:solidFill>
            <a:srgbClr val="538CBF"/>
          </a:solidFill>
          <a:ln w="19050" cap="flat">
            <a:solidFill>
              <a:srgbClr val="4A6C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500"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Custom Game</a:t>
            </a:r>
          </a:p>
        </p:txBody>
      </p:sp>
      <p:sp>
        <p:nvSpPr>
          <p:cNvPr id="120" name="Shape 120"/>
          <p:cNvSpPr/>
          <p:nvPr/>
        </p:nvSpPr>
        <p:spPr>
          <a:xfrm>
            <a:off y="1078152" x="4147768"/>
            <a:ext cy="1131299" cx="2240999"/>
          </a:xfrm>
          <a:prstGeom prst="roundRect">
            <a:avLst>
              <a:gd fmla="val 16667" name="adj"/>
            </a:avLst>
          </a:prstGeom>
          <a:solidFill>
            <a:srgbClr val="538CBF"/>
          </a:solidFill>
          <a:ln w="19050" cap="flat">
            <a:solidFill>
              <a:srgbClr val="4A6C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5400" lang="en-GB" i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PLAY</a:t>
            </a:r>
          </a:p>
        </p:txBody>
      </p:sp>
      <p:sp>
        <p:nvSpPr>
          <p:cNvPr id="121" name="Shape 121"/>
          <p:cNvSpPr/>
          <p:nvPr/>
        </p:nvSpPr>
        <p:spPr>
          <a:xfrm>
            <a:off y="1350647" x="1387224"/>
            <a:ext cy="702600" cx="2192100"/>
          </a:xfrm>
          <a:prstGeom prst="roundRect">
            <a:avLst>
              <a:gd fmla="val 16667" name="adj"/>
            </a:avLst>
          </a:prstGeom>
          <a:solidFill>
            <a:srgbClr val="6C7B41"/>
          </a:solidFill>
          <a:ln w="19050" cap="flat">
            <a:solidFill>
              <a:srgbClr val="6C7B4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The ABC’s</a:t>
            </a:r>
          </a:p>
        </p:txBody>
      </p:sp>
      <p:sp>
        <p:nvSpPr>
          <p:cNvPr id="122" name="Shape 122"/>
          <p:cNvSpPr/>
          <p:nvPr/>
        </p:nvSpPr>
        <p:spPr>
          <a:xfrm>
            <a:off y="2201846" x="1387224"/>
            <a:ext cy="702600" cx="2192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w="19050" cap="flat">
            <a:solidFill>
              <a:srgbClr val="6C7B4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ABC’s gone wrong</a:t>
            </a:r>
          </a:p>
        </p:txBody>
      </p:sp>
      <p:sp>
        <p:nvSpPr>
          <p:cNvPr id="123" name="Shape 123"/>
          <p:cNvSpPr/>
          <p:nvPr/>
        </p:nvSpPr>
        <p:spPr>
          <a:xfrm>
            <a:off y="3036688" x="1393322"/>
            <a:ext cy="702600" cx="2192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w="19050" cap="flat">
            <a:solidFill>
              <a:srgbClr val="6C7B4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Brown fox</a:t>
            </a:r>
          </a:p>
        </p:txBody>
      </p:sp>
      <p:sp>
        <p:nvSpPr>
          <p:cNvPr id="124" name="Shape 124"/>
          <p:cNvSpPr/>
          <p:nvPr/>
        </p:nvSpPr>
        <p:spPr>
          <a:xfrm>
            <a:off y="3879707" x="1387224"/>
            <a:ext cy="702600" cx="2192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w="19050" cap="flat">
            <a:solidFill>
              <a:srgbClr val="6C7B4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Count to 10</a:t>
            </a:r>
          </a:p>
        </p:txBody>
      </p:sp>
      <p:sp>
        <p:nvSpPr>
          <p:cNvPr id="125" name="Shape 125"/>
          <p:cNvSpPr/>
          <p:nvPr/>
        </p:nvSpPr>
        <p:spPr>
          <a:xfrm>
            <a:off y="291533" x="5077857"/>
            <a:ext cy="251999" cx="50399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1000"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strike="noStrike" u="none" b="0" cap="none" baseline="0" sz="1000" lang="en-GB" i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-</a:t>
            </a:r>
          </a:p>
        </p:txBody>
      </p:sp>
      <p:sp>
        <p:nvSpPr>
          <p:cNvPr id="126" name="Shape 126"/>
          <p:cNvSpPr/>
          <p:nvPr/>
        </p:nvSpPr>
        <p:spPr>
          <a:xfrm>
            <a:off y="291533" x="5625846"/>
            <a:ext cy="251999" cx="53219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A+ </a:t>
            </a:r>
          </a:p>
        </p:txBody>
      </p:sp>
      <p:sp>
        <p:nvSpPr>
          <p:cNvPr id="127" name="Shape 127"/>
          <p:cNvSpPr/>
          <p:nvPr/>
        </p:nvSpPr>
        <p:spPr>
          <a:xfrm>
            <a:off y="3986596" x="4182262"/>
            <a:ext cy="627000" cx="2240999"/>
          </a:xfrm>
          <a:prstGeom prst="roundRect">
            <a:avLst>
              <a:gd fmla="val 16667" name="adj"/>
            </a:avLst>
          </a:prstGeom>
          <a:solidFill>
            <a:srgbClr val="538CBF"/>
          </a:solidFill>
          <a:ln w="19050" cap="flat">
            <a:solidFill>
              <a:srgbClr val="4A6C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4400" lang="en-GB" i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Survival</a:t>
            </a:r>
          </a:p>
        </p:txBody>
      </p:sp>
      <p:sp>
        <p:nvSpPr>
          <p:cNvPr id="128" name="Shape 128"/>
          <p:cNvSpPr/>
          <p:nvPr/>
        </p:nvSpPr>
        <p:spPr>
          <a:xfrm>
            <a:off y="4939119" x="6467121"/>
            <a:ext cy="284699" cx="2240999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9" name="Shape 129"/>
          <p:cNvSpPr txBox="1"/>
          <p:nvPr/>
        </p:nvSpPr>
        <p:spPr>
          <a:xfrm>
            <a:off y="0" x="0"/>
            <a:ext cy="457200" cx="169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Menu/main screen</a:t>
            </a:r>
          </a:p>
        </p:txBody>
      </p:sp>
      <p:sp>
        <p:nvSpPr>
          <p:cNvPr id="130" name="Shape 130"/>
          <p:cNvSpPr/>
          <p:nvPr/>
        </p:nvSpPr>
        <p:spPr>
          <a:xfrm>
            <a:off y="1031150" x="1405912"/>
            <a:ext cy="251999" cx="890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1800"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Prev</a:t>
            </a:r>
          </a:p>
        </p:txBody>
      </p:sp>
      <p:sp>
        <p:nvSpPr>
          <p:cNvPr id="131" name="Shape 131"/>
          <p:cNvSpPr/>
          <p:nvPr/>
        </p:nvSpPr>
        <p:spPr>
          <a:xfrm>
            <a:off y="1031150" x="2678751"/>
            <a:ext cy="251999" cx="940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1800"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Next</a:t>
            </a:r>
          </a:p>
        </p:txBody>
      </p:sp>
      <p:sp>
        <p:nvSpPr>
          <p:cNvPr id="132" name="Shape 132"/>
          <p:cNvSpPr/>
          <p:nvPr/>
        </p:nvSpPr>
        <p:spPr>
          <a:xfrm>
            <a:off y="4725300" x="1319875"/>
            <a:ext cy="1328999" cx="23268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 marR="0" indent="0" marL="0">
              <a:spcBef>
                <a:spcPts val="0"/>
              </a:spcBef>
              <a:buSzPct val="25000"/>
              <a:buNone/>
            </a:pPr>
            <a:r>
              <a:rPr b="1" sz="1500" lang="en-GB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Description</a:t>
            </a:r>
          </a:p>
          <a:p>
            <a:pPr rtl="0" lvl="0" marR="0" indent="0" marL="0">
              <a:spcBef>
                <a:spcPts val="0"/>
              </a:spcBef>
              <a:buSzPct val="25000"/>
              <a:buNone/>
            </a:pPr>
            <a:r>
              <a:rPr sz="1500" lang="en-GB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Type the alphabet.</a:t>
            </a:r>
          </a:p>
          <a:p>
            <a:r>
              <a:t/>
            </a:r>
          </a:p>
          <a:p>
            <a:pPr rtl="0" lvl="0" marR="0" indent="0" marL="0">
              <a:spcBef>
                <a:spcPts val="0"/>
              </a:spcBef>
              <a:buSzPct val="25000"/>
              <a:buNone/>
            </a:pPr>
            <a:r>
              <a:rPr b="1" sz="1500" lang="en-GB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Letters</a:t>
            </a:r>
          </a:p>
          <a:p>
            <a:pPr rtl="0" lvl="0" marR="0" indent="0" marL="0">
              <a:spcBef>
                <a:spcPts val="0"/>
              </a:spcBef>
              <a:buSzPct val="25000"/>
              <a:buNone/>
            </a:pPr>
            <a:r>
              <a:rPr sz="1500" lang="en-GB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ABCDEFGHIJKLMNOPQRSTUVWXYZ</a:t>
            </a:r>
          </a:p>
        </p:txBody>
      </p:sp>
      <p:sp>
        <p:nvSpPr>
          <p:cNvPr id="133" name="Shape 133"/>
          <p:cNvSpPr/>
          <p:nvPr/>
        </p:nvSpPr>
        <p:spPr>
          <a:xfrm>
            <a:off y="286475" x="1419325"/>
            <a:ext cy="284699" cx="1036499"/>
          </a:xfrm>
          <a:prstGeom prst="roundRect">
            <a:avLst>
              <a:gd fmla="val 16667" name="adj"/>
            </a:avLst>
          </a:prstGeom>
          <a:solidFill>
            <a:srgbClr val="660000"/>
          </a:solidFill>
          <a:ln w="19050" cap="flat">
            <a:solidFill>
              <a:srgbClr val="6C7B4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1800"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 Back</a:t>
            </a:r>
          </a:p>
        </p:txBody>
      </p:sp>
      <p:sp>
        <p:nvSpPr>
          <p:cNvPr id="134" name="Shape 134"/>
          <p:cNvSpPr/>
          <p:nvPr/>
        </p:nvSpPr>
        <p:spPr>
          <a:xfrm>
            <a:off y="1031150" x="2297975"/>
            <a:ext cy="251999" cx="382799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000" lang="en-GB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</a:p>
        </p:txBody>
      </p:sp>
      <p:sp>
        <p:nvSpPr>
          <p:cNvPr id="135" name="Shape 135"/>
          <p:cNvSpPr/>
          <p:nvPr/>
        </p:nvSpPr>
        <p:spPr>
          <a:xfrm>
            <a:off y="2338900" x="4182275"/>
            <a:ext cy="702600" cx="2240999"/>
          </a:xfrm>
          <a:prstGeom prst="roundRect">
            <a:avLst>
              <a:gd fmla="val 16667" name="adj"/>
            </a:avLst>
          </a:prstGeom>
          <a:solidFill>
            <a:srgbClr val="538CBF"/>
          </a:solidFill>
          <a:ln w="19050" cap="flat">
            <a:solidFill>
              <a:srgbClr val="4A6C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4400"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Options</a:t>
            </a:r>
          </a:p>
        </p:txBody>
      </p:sp>
      <p:sp>
        <p:nvSpPr>
          <p:cNvPr id="136" name="Shape 136"/>
          <p:cNvSpPr/>
          <p:nvPr/>
        </p:nvSpPr>
        <p:spPr>
          <a:xfrm>
            <a:off y="3177100" x="4182275"/>
            <a:ext cy="702600" cx="2240999"/>
          </a:xfrm>
          <a:prstGeom prst="roundRect">
            <a:avLst>
              <a:gd fmla="val 16667" name="adj"/>
            </a:avLst>
          </a:prstGeom>
          <a:solidFill>
            <a:srgbClr val="538CBF"/>
          </a:solidFill>
          <a:ln w="19050" cap="flat">
            <a:solidFill>
              <a:srgbClr val="4A6C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4400"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About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/>
        </p:nvSpPr>
        <p:spPr>
          <a:xfrm>
            <a:off y="751058" x="5760545"/>
            <a:ext cy="251999" cx="50399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1000"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strike="noStrike" u="none" b="0" cap="none" baseline="0" sz="1000" lang="en-GB" i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-</a:t>
            </a:r>
          </a:p>
        </p:txBody>
      </p:sp>
      <p:sp>
        <p:nvSpPr>
          <p:cNvPr id="142" name="Shape 142"/>
          <p:cNvSpPr/>
          <p:nvPr/>
        </p:nvSpPr>
        <p:spPr>
          <a:xfrm>
            <a:off y="751058" x="6308534"/>
            <a:ext cy="251999" cx="53219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A+ </a:t>
            </a:r>
          </a:p>
        </p:txBody>
      </p:sp>
      <p:sp>
        <p:nvSpPr>
          <p:cNvPr id="143" name="Shape 143"/>
          <p:cNvSpPr/>
          <p:nvPr/>
        </p:nvSpPr>
        <p:spPr>
          <a:xfrm>
            <a:off y="1512312" x="1150086"/>
            <a:ext cy="593699" cx="57815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38CBF"/>
              </a:gs>
              <a:gs pos="100000">
                <a:srgbClr val="9ABDDD"/>
              </a:gs>
            </a:gsLst>
            <a:path path="circle">
              <a:fillToRect t="50%" b="50%" r="50%" l="50%"/>
            </a:path>
            <a:tileRect/>
          </a:gradFill>
          <a:ln w="9525" cap="flat">
            <a:solidFill>
              <a:schemeClr val="accent4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CHALLENGE</a:t>
            </a:r>
            <a:r>
              <a:rPr sz="1800"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- Alphabet Forwards</a:t>
            </a:r>
          </a:p>
        </p:txBody>
      </p:sp>
      <p:sp>
        <p:nvSpPr>
          <p:cNvPr id="144" name="Shape 144"/>
          <p:cNvSpPr/>
          <p:nvPr/>
        </p:nvSpPr>
        <p:spPr>
          <a:xfrm>
            <a:off y="2183250" x="1150050"/>
            <a:ext cy="524699" cx="5781599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w="19050" cap="flat">
            <a:solidFill>
              <a:srgbClr val="6C7B4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400"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Type the alphabet in chronological order.</a:t>
            </a:r>
          </a:p>
        </p:txBody>
      </p:sp>
      <p:sp>
        <p:nvSpPr>
          <p:cNvPr id="145" name="Shape 145"/>
          <p:cNvSpPr/>
          <p:nvPr/>
        </p:nvSpPr>
        <p:spPr>
          <a:xfrm>
            <a:off y="5475077" x="4148800"/>
            <a:ext cy="697500" cx="109259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Best Time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00.00</a:t>
            </a:r>
          </a:p>
        </p:txBody>
      </p:sp>
      <p:sp>
        <p:nvSpPr>
          <p:cNvPr id="146" name="Shape 146"/>
          <p:cNvSpPr/>
          <p:nvPr/>
        </p:nvSpPr>
        <p:spPr>
          <a:xfrm>
            <a:off y="5475077" x="2672800"/>
            <a:ext cy="697500" cx="109259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Time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00.00</a:t>
            </a:r>
          </a:p>
        </p:txBody>
      </p:sp>
      <p:sp>
        <p:nvSpPr>
          <p:cNvPr id="147" name="Shape 147"/>
          <p:cNvSpPr/>
          <p:nvPr/>
        </p:nvSpPr>
        <p:spPr>
          <a:xfrm>
            <a:off y="3357425" x="2394675"/>
            <a:ext cy="807900" cx="185939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3000"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Type: </a:t>
            </a:r>
          </a:p>
        </p:txBody>
      </p:sp>
      <p:sp>
        <p:nvSpPr>
          <p:cNvPr id="148" name="Shape 148"/>
          <p:cNvSpPr/>
          <p:nvPr/>
        </p:nvSpPr>
        <p:spPr>
          <a:xfrm>
            <a:off y="3357425" x="4388225"/>
            <a:ext cy="807900" cx="1131299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w="19050" cap="flat">
            <a:solidFill>
              <a:srgbClr val="4A6C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6000"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y="0" x="54425"/>
            <a:ext cy="457200" cx="169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Game screen</a:t>
            </a:r>
          </a:p>
        </p:txBody>
      </p:sp>
      <p:sp>
        <p:nvSpPr>
          <p:cNvPr id="150" name="Shape 150"/>
          <p:cNvSpPr/>
          <p:nvPr/>
        </p:nvSpPr>
        <p:spPr>
          <a:xfrm>
            <a:off y="4814800" x="2672800"/>
            <a:ext cy="457200" cx="2568599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w="19050" cap="flat">
            <a:solidFill>
              <a:srgbClr val="6C7B4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1800"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Press Space to restart</a:t>
            </a:r>
          </a:p>
        </p:txBody>
      </p:sp>
      <p:sp>
        <p:nvSpPr>
          <p:cNvPr id="151" name="Shape 151"/>
          <p:cNvSpPr/>
          <p:nvPr/>
        </p:nvSpPr>
        <p:spPr>
          <a:xfrm>
            <a:off y="746000" x="1150075"/>
            <a:ext cy="284699" cx="1036499"/>
          </a:xfrm>
          <a:prstGeom prst="roundRect">
            <a:avLst>
              <a:gd fmla="val 16667" name="adj"/>
            </a:avLst>
          </a:prstGeom>
          <a:solidFill>
            <a:srgbClr val="660000"/>
          </a:solidFill>
          <a:ln w="19050" cap="flat">
            <a:solidFill>
              <a:srgbClr val="6C7B4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1800"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 Back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/>
        </p:nvSpPr>
        <p:spPr>
          <a:xfrm>
            <a:off y="1772072" x="1049237"/>
            <a:ext cy="702600" cx="2192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w="19050" cap="flat">
            <a:solidFill>
              <a:srgbClr val="6C7B4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3600" lang="en-GB" i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Alphabet</a:t>
            </a:r>
          </a:p>
        </p:txBody>
      </p:sp>
      <p:sp>
        <p:nvSpPr>
          <p:cNvPr id="157" name="Shape 157"/>
          <p:cNvSpPr/>
          <p:nvPr/>
        </p:nvSpPr>
        <p:spPr>
          <a:xfrm>
            <a:off y="2623271" x="1049237"/>
            <a:ext cy="702600" cx="2192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w="19050" cap="flat">
            <a:solidFill>
              <a:srgbClr val="6C7B4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3600" lang="en-GB" i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Alphabet</a:t>
            </a:r>
          </a:p>
        </p:txBody>
      </p:sp>
      <p:sp>
        <p:nvSpPr>
          <p:cNvPr id="158" name="Shape 158"/>
          <p:cNvSpPr/>
          <p:nvPr/>
        </p:nvSpPr>
        <p:spPr>
          <a:xfrm>
            <a:off y="3458112" x="1055334"/>
            <a:ext cy="702600" cx="2192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w="19050" cap="flat">
            <a:solidFill>
              <a:srgbClr val="6C7B4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3600" lang="en-GB" i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Alphabet</a:t>
            </a:r>
          </a:p>
        </p:txBody>
      </p:sp>
      <p:sp>
        <p:nvSpPr>
          <p:cNvPr id="159" name="Shape 159"/>
          <p:cNvSpPr/>
          <p:nvPr/>
        </p:nvSpPr>
        <p:spPr>
          <a:xfrm>
            <a:off y="4301132" x="1049237"/>
            <a:ext cy="702600" cx="2192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w="19050" cap="flat">
            <a:solidFill>
              <a:srgbClr val="6C7B4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3600" lang="en-GB" i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Alphabet</a:t>
            </a:r>
          </a:p>
        </p:txBody>
      </p:sp>
      <p:sp>
        <p:nvSpPr>
          <p:cNvPr id="160" name="Shape 160"/>
          <p:cNvSpPr/>
          <p:nvPr/>
        </p:nvSpPr>
        <p:spPr>
          <a:xfrm>
            <a:off y="667983" x="6739570"/>
            <a:ext cy="251999" cx="50399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1000"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strike="noStrike" u="none" b="0" cap="none" baseline="0" sz="1000" lang="en-GB" i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-</a:t>
            </a:r>
          </a:p>
        </p:txBody>
      </p:sp>
      <p:sp>
        <p:nvSpPr>
          <p:cNvPr id="161" name="Shape 161"/>
          <p:cNvSpPr/>
          <p:nvPr/>
        </p:nvSpPr>
        <p:spPr>
          <a:xfrm>
            <a:off y="667983" x="7287559"/>
            <a:ext cy="251999" cx="53219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A+ </a:t>
            </a:r>
          </a:p>
        </p:txBody>
      </p:sp>
      <p:sp>
        <p:nvSpPr>
          <p:cNvPr id="162" name="Shape 162"/>
          <p:cNvSpPr/>
          <p:nvPr/>
        </p:nvSpPr>
        <p:spPr>
          <a:xfrm>
            <a:off y="3051571" x="4845850"/>
            <a:ext cy="627000" cx="2240999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w="19050" cap="flat">
            <a:solidFill>
              <a:srgbClr val="6C7B4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4400" lang="en-GB" i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Survival</a:t>
            </a:r>
          </a:p>
        </p:txBody>
      </p:sp>
      <p:sp>
        <p:nvSpPr>
          <p:cNvPr id="163" name="Shape 163"/>
          <p:cNvSpPr/>
          <p:nvPr/>
        </p:nvSpPr>
        <p:spPr>
          <a:xfrm>
            <a:off y="5993825" x="3604625"/>
            <a:ext cy="251999" cx="194459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Reset all scores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y="0" x="0"/>
            <a:ext cy="457200" cx="169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Options screen</a:t>
            </a:r>
          </a:p>
        </p:txBody>
      </p:sp>
      <p:sp>
        <p:nvSpPr>
          <p:cNvPr id="165" name="Shape 165"/>
          <p:cNvSpPr/>
          <p:nvPr/>
        </p:nvSpPr>
        <p:spPr>
          <a:xfrm>
            <a:off y="1781050" x="3218084"/>
            <a:ext cy="251999" cx="120779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Reset score</a:t>
            </a:r>
          </a:p>
        </p:txBody>
      </p:sp>
      <p:sp>
        <p:nvSpPr>
          <p:cNvPr id="166" name="Shape 166"/>
          <p:cNvSpPr/>
          <p:nvPr/>
        </p:nvSpPr>
        <p:spPr>
          <a:xfrm>
            <a:off y="2619975" x="3218084"/>
            <a:ext cy="251999" cx="120779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Reset score</a:t>
            </a:r>
          </a:p>
        </p:txBody>
      </p:sp>
      <p:sp>
        <p:nvSpPr>
          <p:cNvPr id="167" name="Shape 167"/>
          <p:cNvSpPr/>
          <p:nvPr/>
        </p:nvSpPr>
        <p:spPr>
          <a:xfrm>
            <a:off y="3458900" x="3218084"/>
            <a:ext cy="251999" cx="120779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Reset score</a:t>
            </a:r>
          </a:p>
        </p:txBody>
      </p:sp>
      <p:sp>
        <p:nvSpPr>
          <p:cNvPr id="168" name="Shape 168"/>
          <p:cNvSpPr/>
          <p:nvPr/>
        </p:nvSpPr>
        <p:spPr>
          <a:xfrm>
            <a:off y="4298750" x="3196050"/>
            <a:ext cy="251999" cx="120779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Reset score</a:t>
            </a:r>
          </a:p>
        </p:txBody>
      </p:sp>
      <p:sp>
        <p:nvSpPr>
          <p:cNvPr id="169" name="Shape 169"/>
          <p:cNvSpPr/>
          <p:nvPr/>
        </p:nvSpPr>
        <p:spPr>
          <a:xfrm>
            <a:off y="977875" x="6739575"/>
            <a:ext cy="284699" cx="11676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1500" lang="en-GB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font size: 5</a:t>
            </a:r>
          </a:p>
        </p:txBody>
      </p:sp>
      <p:sp>
        <p:nvSpPr>
          <p:cNvPr id="170" name="Shape 170"/>
          <p:cNvSpPr/>
          <p:nvPr/>
        </p:nvSpPr>
        <p:spPr>
          <a:xfrm>
            <a:off y="2037575" x="3258275"/>
            <a:ext cy="437099" cx="11676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1500" lang="en-GB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Best time: 00.00 </a:t>
            </a:r>
          </a:p>
        </p:txBody>
      </p:sp>
      <p:sp>
        <p:nvSpPr>
          <p:cNvPr id="171" name="Shape 171"/>
          <p:cNvSpPr/>
          <p:nvPr/>
        </p:nvSpPr>
        <p:spPr>
          <a:xfrm>
            <a:off y="2875775" x="3258275"/>
            <a:ext cy="437099" cx="11676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1500" lang="en-GB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Best time: 00.00 </a:t>
            </a:r>
          </a:p>
        </p:txBody>
      </p:sp>
      <p:sp>
        <p:nvSpPr>
          <p:cNvPr id="172" name="Shape 172"/>
          <p:cNvSpPr/>
          <p:nvPr/>
        </p:nvSpPr>
        <p:spPr>
          <a:xfrm>
            <a:off y="3713975" x="3258275"/>
            <a:ext cy="437099" cx="11676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1500" lang="en-GB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Best time: 00.00 </a:t>
            </a:r>
          </a:p>
        </p:txBody>
      </p:sp>
      <p:sp>
        <p:nvSpPr>
          <p:cNvPr id="173" name="Shape 173"/>
          <p:cNvSpPr/>
          <p:nvPr/>
        </p:nvSpPr>
        <p:spPr>
          <a:xfrm>
            <a:off y="4550750" x="3238175"/>
            <a:ext cy="437099" cx="11676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1500" lang="en-GB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Best time: 00.00 </a:t>
            </a:r>
          </a:p>
        </p:txBody>
      </p:sp>
      <p:sp>
        <p:nvSpPr>
          <p:cNvPr id="174" name="Shape 174"/>
          <p:cNvSpPr/>
          <p:nvPr/>
        </p:nvSpPr>
        <p:spPr>
          <a:xfrm>
            <a:off y="3280175" x="7022950"/>
            <a:ext cy="437099" cx="116760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1500" lang="en-GB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Best time: 00.00</a:t>
            </a:r>
          </a:p>
        </p:txBody>
      </p:sp>
      <p:sp>
        <p:nvSpPr>
          <p:cNvPr id="175" name="Shape 175"/>
          <p:cNvSpPr/>
          <p:nvPr/>
        </p:nvSpPr>
        <p:spPr>
          <a:xfrm>
            <a:off y="3028175" x="7002850"/>
            <a:ext cy="251999" cx="120779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Reset score</a:t>
            </a:r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y="202825" x="813075"/>
            <a:ext cy="1442699" cx="7190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3600" lang="en-GB" i="1">
                <a:solidFill>
                  <a:srgbClr val="38761D"/>
                </a:solidFill>
              </a:rPr>
              <a:t>“Speed Typer - </a:t>
            </a:r>
          </a:p>
          <a:p>
            <a:pPr rtl="0" lvl="0">
              <a:buNone/>
            </a:pPr>
            <a:r>
              <a:rPr sz="3600" lang="en-GB" i="1">
                <a:solidFill>
                  <a:srgbClr val="38761D"/>
                </a:solidFill>
              </a:rPr>
              <a:t>Options”</a:t>
            </a:r>
          </a:p>
        </p:txBody>
      </p:sp>
      <p:sp>
        <p:nvSpPr>
          <p:cNvPr id="177" name="Shape 177"/>
          <p:cNvSpPr/>
          <p:nvPr/>
        </p:nvSpPr>
        <p:spPr>
          <a:xfrm>
            <a:off y="841775" x="1049225"/>
            <a:ext cy="284699" cx="1036499"/>
          </a:xfrm>
          <a:prstGeom prst="roundRect">
            <a:avLst>
              <a:gd fmla="val 16667" name="adj"/>
            </a:avLst>
          </a:prstGeom>
          <a:solidFill>
            <a:srgbClr val="660000"/>
          </a:solidFill>
          <a:ln w="19050" cap="flat">
            <a:solidFill>
              <a:srgbClr val="6C7B4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1800"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 Back</a:t>
            </a:r>
          </a:p>
        </p:txBody>
      </p:sp>
      <p:sp>
        <p:nvSpPr>
          <p:cNvPr id="178" name="Shape 178"/>
          <p:cNvSpPr/>
          <p:nvPr/>
        </p:nvSpPr>
        <p:spPr>
          <a:xfrm>
            <a:off y="5145950" x="1558312"/>
            <a:ext cy="251999" cx="890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1800"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Prev</a:t>
            </a:r>
          </a:p>
        </p:txBody>
      </p:sp>
      <p:sp>
        <p:nvSpPr>
          <p:cNvPr id="179" name="Shape 179"/>
          <p:cNvSpPr/>
          <p:nvPr/>
        </p:nvSpPr>
        <p:spPr>
          <a:xfrm>
            <a:off y="5145950" x="2831151"/>
            <a:ext cy="251999" cx="940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1800"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Next</a:t>
            </a:r>
          </a:p>
        </p:txBody>
      </p:sp>
      <p:sp>
        <p:nvSpPr>
          <p:cNvPr id="180" name="Shape 180"/>
          <p:cNvSpPr/>
          <p:nvPr/>
        </p:nvSpPr>
        <p:spPr>
          <a:xfrm>
            <a:off y="5145950" x="2450375"/>
            <a:ext cy="251999" cx="382799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2000" lang="en-GB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/>
          <p:nvPr/>
        </p:nvSpPr>
        <p:spPr>
          <a:xfrm>
            <a:off y="291533" x="5077857"/>
            <a:ext cy="251999" cx="50399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1000"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strike="noStrike" u="none" b="0" cap="none" baseline="0" sz="1000" lang="en-GB" i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-</a:t>
            </a:r>
          </a:p>
        </p:txBody>
      </p:sp>
      <p:sp>
        <p:nvSpPr>
          <p:cNvPr id="186" name="Shape 186"/>
          <p:cNvSpPr/>
          <p:nvPr/>
        </p:nvSpPr>
        <p:spPr>
          <a:xfrm>
            <a:off y="291533" x="5625846"/>
            <a:ext cy="251999" cx="53219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GB" i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A+ 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y="0" x="0"/>
            <a:ext cy="457200" cx="169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About screen</a:t>
            </a:r>
          </a:p>
        </p:txBody>
      </p:sp>
      <p:sp>
        <p:nvSpPr>
          <p:cNvPr id="188" name="Shape 188"/>
          <p:cNvSpPr/>
          <p:nvPr/>
        </p:nvSpPr>
        <p:spPr>
          <a:xfrm>
            <a:off y="791750" x="1419325"/>
            <a:ext cy="2225999" cx="4738799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 marR="0" indent="0" marL="0">
              <a:spcBef>
                <a:spcPts val="0"/>
              </a:spcBef>
              <a:buSzPct val="25000"/>
              <a:buNone/>
            </a:pPr>
            <a:r>
              <a:rPr sz="1500" lang="en-GB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Speed Typer is based on the Finger Frenzy flash game and was created using Unity 3D.</a:t>
            </a:r>
          </a:p>
          <a:p>
            <a:r>
              <a:t/>
            </a:r>
          </a:p>
          <a:p>
            <a:pPr rtl="0" lvl="0" marR="0" indent="0" marL="0">
              <a:spcBef>
                <a:spcPts val="0"/>
              </a:spcBef>
              <a:buSzPct val="25000"/>
              <a:buNone/>
            </a:pPr>
            <a:r>
              <a:rPr sz="1500" lang="en-GB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Designer: Ian</a:t>
            </a:r>
          </a:p>
          <a:p>
            <a:pPr rtl="0" lvl="0" marR="0" indent="0" marL="0">
              <a:spcBef>
                <a:spcPts val="0"/>
              </a:spcBef>
              <a:buSzPct val="25000"/>
              <a:buNone/>
            </a:pPr>
            <a:r>
              <a:rPr sz="1500" lang="en-GB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Programmer: Ian</a:t>
            </a:r>
          </a:p>
          <a:p>
            <a:r>
              <a:t/>
            </a:r>
          </a:p>
        </p:txBody>
      </p:sp>
      <p:sp>
        <p:nvSpPr>
          <p:cNvPr id="189" name="Shape 189"/>
          <p:cNvSpPr/>
          <p:nvPr/>
        </p:nvSpPr>
        <p:spPr>
          <a:xfrm>
            <a:off y="286475" x="1419325"/>
            <a:ext cy="284699" cx="1036499"/>
          </a:xfrm>
          <a:prstGeom prst="roundRect">
            <a:avLst>
              <a:gd fmla="val 16667" name="adj"/>
            </a:avLst>
          </a:prstGeom>
          <a:solidFill>
            <a:srgbClr val="660000"/>
          </a:solidFill>
          <a:ln w="19050" cap="flat">
            <a:solidFill>
              <a:srgbClr val="6C7B4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z="1800"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 Back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Sketchbook">
  <a:themeElements>
    <a:clrScheme name="Sketchbook">
      <a:dk1>
        <a:srgbClr val="000000"/>
      </a:dk1>
      <a:lt1>
        <a:srgbClr val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