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BD38FBF-CE57-4805-A994-A922FF12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104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Data Analytics </a:t>
            </a:r>
            <a:r>
              <a:rPr dirty="0"/>
              <a:t>Project </a:t>
            </a:r>
            <a:br>
              <a:rPr lang="en-US" dirty="0"/>
            </a:br>
            <a:r>
              <a:rPr sz="4800" dirty="0"/>
              <a:t>Airline Loyalty Program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esentation9">
            <a:extLst>
              <a:ext uri="{FF2B5EF4-FFF2-40B4-BE49-F238E27FC236}">
                <a16:creationId xmlns:a16="http://schemas.microsoft.com/office/drawing/2014/main" id="{9C3D0B23-6985-4F70-BCD8-B9876F7B5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4" y="0"/>
            <a:ext cx="869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resentation8">
            <a:extLst>
              <a:ext uri="{FF2B5EF4-FFF2-40B4-BE49-F238E27FC236}">
                <a16:creationId xmlns:a16="http://schemas.microsoft.com/office/drawing/2014/main" id="{DBB1B697-2A06-417E-988B-E5F3DF425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4" y="0"/>
            <a:ext cx="869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resentation1">
            <a:extLst>
              <a:ext uri="{FF2B5EF4-FFF2-40B4-BE49-F238E27FC236}">
                <a16:creationId xmlns:a16="http://schemas.microsoft.com/office/drawing/2014/main" id="{2D936A9C-6449-44CD-BD1B-000F2C81B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4" y="0"/>
            <a:ext cx="869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resentation2">
            <a:extLst>
              <a:ext uri="{FF2B5EF4-FFF2-40B4-BE49-F238E27FC236}">
                <a16:creationId xmlns:a16="http://schemas.microsoft.com/office/drawing/2014/main" id="{7F8BC075-20FC-47F9-A918-9E0AEDD6C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4" y="0"/>
            <a:ext cx="869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esentation3">
            <a:extLst>
              <a:ext uri="{FF2B5EF4-FFF2-40B4-BE49-F238E27FC236}">
                <a16:creationId xmlns:a16="http://schemas.microsoft.com/office/drawing/2014/main" id="{7346ECB2-FDA6-4D22-B074-2E1ACC026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4" y="0"/>
            <a:ext cx="869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esentation4">
            <a:extLst>
              <a:ext uri="{FF2B5EF4-FFF2-40B4-BE49-F238E27FC236}">
                <a16:creationId xmlns:a16="http://schemas.microsoft.com/office/drawing/2014/main" id="{FB7915B1-652A-4F54-9663-980113B7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4" y="0"/>
            <a:ext cx="869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resentation5">
            <a:extLst>
              <a:ext uri="{FF2B5EF4-FFF2-40B4-BE49-F238E27FC236}">
                <a16:creationId xmlns:a16="http://schemas.microsoft.com/office/drawing/2014/main" id="{AA6541E5-875E-4397-8347-8BA4653F8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4" y="0"/>
            <a:ext cx="869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resentation10">
            <a:extLst>
              <a:ext uri="{FF2B5EF4-FFF2-40B4-BE49-F238E27FC236}">
                <a16:creationId xmlns:a16="http://schemas.microsoft.com/office/drawing/2014/main" id="{33C1BC1D-FD23-407F-A315-C550AE293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04" y="0"/>
            <a:ext cx="869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Analytics Project  Airline Loyalty Program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Project  Airline Loyalty Program Analysis</dc:title>
  <dc:creator/>
  <cp:lastModifiedBy>Sean Xu</cp:lastModifiedBy>
  <cp:revision>1</cp:revision>
  <dcterms:created xsi:type="dcterms:W3CDTF">2024-02-22T07:43:19Z</dcterms:created>
  <dcterms:modified xsi:type="dcterms:W3CDTF">2024-02-22T07:46:39Z</dcterms:modified>
</cp:coreProperties>
</file>