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7" r:id="rId5"/>
    <p:sldId id="260" r:id="rId6"/>
    <p:sldId id="266" r:id="rId7"/>
    <p:sldId id="262" r:id="rId8"/>
    <p:sldId id="261" r:id="rId9"/>
    <p:sldId id="263" r:id="rId10"/>
    <p:sldId id="258" r:id="rId11"/>
    <p:sldId id="264" r:id="rId1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5C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38"/>
  </p:normalViewPr>
  <p:slideViewPr>
    <p:cSldViewPr snapToGrid="0" snapToObjects="1" showGuides="1">
      <p:cViewPr varScale="1">
        <p:scale>
          <a:sx n="65" d="100"/>
          <a:sy n="65" d="100"/>
        </p:scale>
        <p:origin x="1992" y="9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lorful movie theater seats.">
            <a:extLst>
              <a:ext uri="{FF2B5EF4-FFF2-40B4-BE49-F238E27FC236}">
                <a16:creationId xmlns:a16="http://schemas.microsoft.com/office/drawing/2014/main" id="{B22F1A4A-12AA-5840-9EED-01DC10F9EF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FA5212-DF73-AE46-A95F-80644FFB37C8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AD2439-3A94-354F-B070-A9A9967E1C67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8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6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0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rgbClr val="00B050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DCD3BD-AC0C-1B4B-A799-5A79F8F018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786" y="5270658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3091" y="4830921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673000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0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4A6CB-7A49-374A-BE96-A9A894A63F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  <a:solidFill>
            <a:schemeClr val="tx1">
              <a:alpha val="63000"/>
            </a:schemeClr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B3D8A5-E190-9C45-98DF-F8E7B7360A19}"/>
              </a:ext>
            </a:extLst>
          </p:cNvPr>
          <p:cNvSpPr/>
          <p:nvPr userDrawn="1"/>
        </p:nvSpPr>
        <p:spPr>
          <a:xfrm>
            <a:off x="0" y="-1"/>
            <a:ext cx="7772400" cy="4953761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accent1">
                  <a:alpha val="0"/>
                  <a:lumMod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C4E63-F6A3-1F47-B8D8-46785B7C3EB5}"/>
              </a:ext>
            </a:extLst>
          </p:cNvPr>
          <p:cNvSpPr/>
          <p:nvPr userDrawn="1"/>
        </p:nvSpPr>
        <p:spPr>
          <a:xfrm>
            <a:off x="683091" y="2416629"/>
            <a:ext cx="2843880" cy="5015934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934" y="3131460"/>
            <a:ext cx="2616200" cy="12969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8089" y="5737601"/>
            <a:ext cx="2616200" cy="12969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1934" y="2691723"/>
            <a:ext cx="2615737" cy="3965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spc="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7394" y="5297864"/>
            <a:ext cx="2615737" cy="3965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spc="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801934" y="4618245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801934" y="7088460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anchor="ctr"/>
          <a:lstStyle>
            <a:lvl1pPr>
              <a:defRPr lang="en-US" sz="8800" b="1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86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D7C04-7FE2-6643-8AC9-273F930A6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68" t="4421" r="35653" b="36312"/>
          <a:stretch/>
        </p:blipFill>
        <p:spPr>
          <a:xfrm>
            <a:off x="0" y="-1"/>
            <a:ext cx="7772400" cy="100584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B3D8A5-E190-9C45-98DF-F8E7B7360A19}"/>
              </a:ext>
            </a:extLst>
          </p:cNvPr>
          <p:cNvSpPr/>
          <p:nvPr userDrawn="1"/>
        </p:nvSpPr>
        <p:spPr>
          <a:xfrm>
            <a:off x="0" y="0"/>
            <a:ext cx="7772400" cy="6197803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accent1">
                  <a:alpha val="0"/>
                  <a:lumMod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3091" y="2598613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71" y="2598291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091" y="2158876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1276" y="2158554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4085398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310754" y="4161047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2">
            <a:extLst>
              <a:ext uri="{FF2B5EF4-FFF2-40B4-BE49-F238E27FC236}">
                <a16:creationId xmlns:a16="http://schemas.microsoft.com/office/drawing/2014/main" id="{91EA9682-4FEE-434B-9BF8-FC7FFE538091}"/>
              </a:ext>
            </a:extLst>
          </p:cNvPr>
          <p:cNvSpPr txBox="1">
            <a:spLocks/>
          </p:cNvSpPr>
          <p:nvPr userDrawn="1"/>
        </p:nvSpPr>
        <p:spPr>
          <a:xfrm>
            <a:off x="292785" y="200234"/>
            <a:ext cx="7136718" cy="1438066"/>
          </a:xfrm>
          <a:prstGeom prst="rect">
            <a:avLst/>
          </a:prstGeom>
        </p:spPr>
        <p:txBody>
          <a:bodyPr anchor="b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800" spc="600" dirty="0">
              <a:solidFill>
                <a:schemeClr val="bg1"/>
              </a:solidFill>
            </a:endParaRPr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DA818EFC-2E47-7D41-839D-585E266C6032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E34BC314-6499-634E-91F1-15087B08AD89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227FDEC3-7C24-6F4E-83BA-BCB735BA295F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F836DB-87CD-6E42-B0AD-B4E69F13E951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55D4F07-3C9D-9944-A4B7-C894C240BD95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4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7B05AE-F1D3-F246-917E-3A73DC6FD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- Ian Franklin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4E7CDFD-7790-A640-9ACB-9D9F14E114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68569" y="2941320"/>
            <a:ext cx="2616200" cy="1296988"/>
          </a:xfrm>
        </p:spPr>
        <p:txBody>
          <a:bodyPr/>
          <a:lstStyle/>
          <a:p>
            <a:r>
              <a:rPr lang="en-US" dirty="0"/>
              <a:t>A look at how much a movie does in both gross ticket sales and return on investment..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159C9F5-3197-0445-A08E-D2D4FA7B6E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Team Jupiter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27F62D6-4966-064C-9DBA-65E5B2A74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6200" y="2286001"/>
            <a:ext cx="3207797" cy="655320"/>
          </a:xfrm>
        </p:spPr>
        <p:txBody>
          <a:bodyPr/>
          <a:lstStyle/>
          <a:p>
            <a:r>
              <a:rPr lang="en-US" dirty="0"/>
              <a:t>A Look into a Movies Success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9171DEF7-A61D-CC4C-A663-F3A746DA93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717-1FB0-914E-938F-9A05A994C9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63144A03-4F69-4BAE-B210-2CAB9F69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Box Office success</a:t>
            </a:r>
          </a:p>
        </p:txBody>
      </p:sp>
    </p:spTree>
    <p:extLst>
      <p:ext uri="{BB962C8B-B14F-4D97-AF65-F5344CB8AC3E}">
        <p14:creationId xmlns:p14="http://schemas.microsoft.com/office/powerpoint/2010/main" val="393417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4DBFA7-DE4A-8548-A662-CC641F646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CA2A1-9598-1D4C-B029-EAA6652D65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7DDBF-002C-8A42-B3E2-F027F96131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7631" y="2544762"/>
            <a:ext cx="2615737" cy="396557"/>
          </a:xfrm>
        </p:spPr>
        <p:txBody>
          <a:bodyPr/>
          <a:lstStyle/>
          <a:p>
            <a:r>
              <a:rPr lang="en-US" dirty="0"/>
              <a:t>Biography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B5102-EC7F-7D40-B13A-7F95B72A44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27D9F9-2C8E-6341-89DA-0014AD82B5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4F4421-C950-7F4C-943D-BF962C7E9A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jupiter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2EE544-930F-B84B-9BCD-77AD4DC7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Ian franklin</a:t>
            </a:r>
          </a:p>
        </p:txBody>
      </p:sp>
    </p:spTree>
    <p:extLst>
      <p:ext uri="{BB962C8B-B14F-4D97-AF65-F5344CB8AC3E}">
        <p14:creationId xmlns:p14="http://schemas.microsoft.com/office/powerpoint/2010/main" val="19260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EA8D19-A16F-164D-AD78-93A2AB87E1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091" y="2705771"/>
            <a:ext cx="2616200" cy="1296988"/>
          </a:xfrm>
        </p:spPr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3D831-66E3-AF43-9613-E5B052F8D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2809E-BF67-6F46-940D-0EA90D4E1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3091" y="2158876"/>
            <a:ext cx="2738535" cy="792162"/>
          </a:xfrm>
        </p:spPr>
        <p:txBody>
          <a:bodyPr/>
          <a:lstStyle/>
          <a:p>
            <a:r>
              <a:rPr lang="en-US" sz="2000" dirty="0"/>
              <a:t>Project 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D6964-EC4C-1C4C-96A1-7A2D2D4F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FEATURE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475D4-407F-B54B-ACC6-3C782B4B6D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7FEF1-5516-5F41-BA9D-7241957DA9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Team Jupiter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50999C-688C-294B-A735-4312D194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Movies </a:t>
            </a:r>
            <a:r>
              <a:rPr lang="en-US" sz="2800" b="0" dirty="0"/>
              <a:t>BY THE NUMBERS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0233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65EAF3-759C-A949-B970-F44C78652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C7CEE-321C-9C4C-AE98-D5C0B9FC38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898AC-C413-C543-A3CE-5123975717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7631" y="2544763"/>
            <a:ext cx="2615737" cy="396557"/>
          </a:xfrm>
        </p:spPr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8B7FF-D526-434D-900A-C245936A8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FE1C0B-FF2B-8042-BCAA-611E0347C6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B590BE-67D2-FF45-AB93-AC49F40EF4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1C174B4-9A56-1846-8882-BEE04D94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MOVIE-goer</a:t>
            </a:r>
          </a:p>
        </p:txBody>
      </p:sp>
    </p:spTree>
    <p:extLst>
      <p:ext uri="{BB962C8B-B14F-4D97-AF65-F5344CB8AC3E}">
        <p14:creationId xmlns:p14="http://schemas.microsoft.com/office/powerpoint/2010/main" val="160101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5014B5-DC63-2F42-B6DB-63B775915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4425-AE37-4844-B5BF-2D28152D0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A8E9-DE82-0942-BCA5-0F21820D8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25D6E-FE64-C346-A250-B0F62A92B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A66EB3-9FC7-F94C-BDC9-0598A35537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17CA98-FF13-0146-9AEF-CE4134AC9D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JANUARY [YEAR]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5D883A-41DA-F04D-A545-C4AFF0D8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Fun</a:t>
            </a:r>
          </a:p>
        </p:txBody>
      </p:sp>
    </p:spTree>
    <p:extLst>
      <p:ext uri="{BB962C8B-B14F-4D97-AF65-F5344CB8AC3E}">
        <p14:creationId xmlns:p14="http://schemas.microsoft.com/office/powerpoint/2010/main" val="323799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80B8A2-89A7-4B47-B1B6-6AE513CBD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2EE40-0AE5-5144-8ABC-CA64A1E04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3B7F6-A072-F440-9744-CF36C6F3AA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E033B-7726-4E4E-B48E-79728B115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0AA9E-8736-7046-B34C-EE91E892AB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B799C-D020-A24F-84A8-14D813FD91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JANUARY [YEAR]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7361972-9B59-0343-BF16-C27A9162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Tinseltown</a:t>
            </a:r>
          </a:p>
        </p:txBody>
      </p:sp>
    </p:spTree>
    <p:extLst>
      <p:ext uri="{BB962C8B-B14F-4D97-AF65-F5344CB8AC3E}">
        <p14:creationId xmlns:p14="http://schemas.microsoft.com/office/powerpoint/2010/main" val="162957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7B05AE-F1D3-F246-917E-3A73DC6FD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4E7CDFD-7790-A640-9ACB-9D9F14E114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 consectetur adipiscing elit sed do eiusmodLorem ipsum dolor sit amet, consectetur adipiscing elit.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159C9F5-3197-0445-A08E-D2D4FA7B6E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27F62D6-4966-064C-9DBA-65E5B2A74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FEATURE TITLE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9171DEF7-A61D-CC4C-A663-F3A746DA93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717-1FB0-914E-938F-9A05A994C9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JANUARY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[YEAR]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63144A03-4F69-4BAE-B210-2CAB9F69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31" y="963487"/>
            <a:ext cx="6499382" cy="792162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Movie Time</a:t>
            </a:r>
          </a:p>
        </p:txBody>
      </p:sp>
    </p:spTree>
    <p:extLst>
      <p:ext uri="{BB962C8B-B14F-4D97-AF65-F5344CB8AC3E}">
        <p14:creationId xmlns:p14="http://schemas.microsoft.com/office/powerpoint/2010/main" val="143151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F66F5D-C043-3647-9565-4AA5F19AE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D0322-6048-4E48-B93F-AD452622D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B2698-71B5-EA4F-8291-9E422C5E67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67D4A-6448-0E48-BC92-ABE4BA250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FEATURE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195014-15EA-FA44-A689-47F0DDB888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9FDC09-6F3E-0A44-8BAD-E6FC08CC01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JANUARY [YEAR]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C2E676A-0E5D-B946-92F0-D7C96AEB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CINEMA</a:t>
            </a:r>
          </a:p>
        </p:txBody>
      </p:sp>
    </p:spTree>
    <p:extLst>
      <p:ext uri="{BB962C8B-B14F-4D97-AF65-F5344CB8AC3E}">
        <p14:creationId xmlns:p14="http://schemas.microsoft.com/office/powerpoint/2010/main" val="251252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FED42F"/>
      </a:accent6>
      <a:hlink>
        <a:srgbClr val="6B9F25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azine Cover 01_AE - v7" id="{541E4ABE-9D18-44FE-BF0E-7BD4170C7A9C}" vid="{8A7235EF-71B7-49B2-97E3-58EED6512A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DD53C0-11D2-4509-936F-323E14647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924D36-B4C1-4B06-A9EC-CDCE768B3FD3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CFB929D3-A7CA-4AB1-8061-FCB8D56D3F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Movie magazine covers</Template>
  <TotalTime>8</TotalTime>
  <Words>417</Words>
  <Application>Microsoft Office PowerPoint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Rockwell</vt:lpstr>
      <vt:lpstr>Tw Cen MT</vt:lpstr>
      <vt:lpstr>Office Theme</vt:lpstr>
      <vt:lpstr>Box Office success</vt:lpstr>
      <vt:lpstr>Ian franklin</vt:lpstr>
      <vt:lpstr>Movies BY THE NUMBERS</vt:lpstr>
      <vt:lpstr>MOVIE-goer</vt:lpstr>
      <vt:lpstr>MOVIE Fun</vt:lpstr>
      <vt:lpstr>Tinseltown</vt:lpstr>
      <vt:lpstr>Movie Time</vt:lpstr>
      <vt:lpstr>CINEMA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success</dc:title>
  <dc:creator>Ian Franklin</dc:creator>
  <cp:lastModifiedBy>Ian Franklin</cp:lastModifiedBy>
  <cp:revision>1</cp:revision>
  <dcterms:created xsi:type="dcterms:W3CDTF">2023-05-17T20:09:31Z</dcterms:created>
  <dcterms:modified xsi:type="dcterms:W3CDTF">2023-05-17T20:17:51Z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