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C29"/>
    <a:srgbClr val="C696A0"/>
    <a:srgbClr val="CE4E56"/>
    <a:srgbClr val="CF2F3E"/>
    <a:srgbClr val="CF446E"/>
    <a:srgbClr val="CD565E"/>
    <a:srgbClr val="CD5561"/>
    <a:srgbClr val="C9826F"/>
    <a:srgbClr val="AD6677"/>
    <a:srgbClr val="CA7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0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A39E-0CFA-7E47-B222-93AE0BE23403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5C26-5966-1D48-8B54-90BEBBE2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2D0F5-7715-0748-9DA6-AA2204608945}"/>
              </a:ext>
            </a:extLst>
          </p:cNvPr>
          <p:cNvSpPr txBox="1"/>
          <p:nvPr/>
        </p:nvSpPr>
        <p:spPr>
          <a:xfrm>
            <a:off x="0" y="6708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There once was a doctor named Natalie</a:t>
            </a:r>
          </a:p>
        </p:txBody>
      </p:sp>
      <p:pic>
        <p:nvPicPr>
          <p:cNvPr id="1026" name="Picture 2" descr="Natalie Cooper (@nhcooper123) / X">
            <a:extLst>
              <a:ext uri="{FF2B5EF4-FFF2-40B4-BE49-F238E27FC236}">
                <a16:creationId xmlns:a16="http://schemas.microsoft.com/office/drawing/2014/main" id="{FDB343C7-EE38-AB63-4C7A-1DB13389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/>
          <a:stretch/>
        </p:blipFill>
        <p:spPr bwMode="auto">
          <a:xfrm>
            <a:off x="2032000" y="1454079"/>
            <a:ext cx="5016072" cy="50800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5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E43C21-6CAB-DF4C-8DBD-8F74C9223915}"/>
              </a:ext>
            </a:extLst>
          </p:cNvPr>
          <p:cNvSpPr txBox="1"/>
          <p:nvPr/>
        </p:nvSpPr>
        <p:spPr>
          <a:xfrm>
            <a:off x="0" y="6708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Who talked of mammals quite happily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9357E-47DB-1DBC-A7D8-234600AC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907264"/>
            <a:ext cx="5715000" cy="42799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619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rt 9">
            <a:extLst>
              <a:ext uri="{FF2B5EF4-FFF2-40B4-BE49-F238E27FC236}">
                <a16:creationId xmlns:a16="http://schemas.microsoft.com/office/drawing/2014/main" id="{6C09F67C-C947-794D-81CF-C9985BF2F9A1}"/>
              </a:ext>
            </a:extLst>
          </p:cNvPr>
          <p:cNvSpPr/>
          <p:nvPr/>
        </p:nvSpPr>
        <p:spPr>
          <a:xfrm>
            <a:off x="3703926" y="1382435"/>
            <a:ext cx="3592248" cy="3592248"/>
          </a:xfrm>
          <a:prstGeom prst="heart">
            <a:avLst/>
          </a:prstGeom>
          <a:solidFill>
            <a:srgbClr val="D01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F3827515-3674-9B49-8F5B-20801D61EE61}"/>
              </a:ext>
            </a:extLst>
          </p:cNvPr>
          <p:cNvSpPr/>
          <p:nvPr/>
        </p:nvSpPr>
        <p:spPr>
          <a:xfrm>
            <a:off x="2825740" y="4638102"/>
            <a:ext cx="3592248" cy="3592248"/>
          </a:xfrm>
          <a:prstGeom prst="heart">
            <a:avLst/>
          </a:prstGeom>
          <a:solidFill>
            <a:srgbClr val="CE4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EAC4B-B97E-1C48-8FE1-C01CE3DEA193}"/>
              </a:ext>
            </a:extLst>
          </p:cNvPr>
          <p:cNvSpPr txBox="1"/>
          <p:nvPr/>
        </p:nvSpPr>
        <p:spPr>
          <a:xfrm>
            <a:off x="0" y="6708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She learned to love reptiles</a:t>
            </a: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77266702-4862-F24C-8C18-CFD190C034A1}"/>
              </a:ext>
            </a:extLst>
          </p:cNvPr>
          <p:cNvSpPr/>
          <p:nvPr/>
        </p:nvSpPr>
        <p:spPr>
          <a:xfrm>
            <a:off x="6127472" y="1578815"/>
            <a:ext cx="2553527" cy="2553527"/>
          </a:xfrm>
          <a:prstGeom prst="heart">
            <a:avLst/>
          </a:prstGeom>
          <a:solidFill>
            <a:srgbClr val="CA7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AE289CFF-A889-1F4C-94CD-EF1AF81481CA}"/>
              </a:ext>
            </a:extLst>
          </p:cNvPr>
          <p:cNvSpPr/>
          <p:nvPr/>
        </p:nvSpPr>
        <p:spPr>
          <a:xfrm>
            <a:off x="-327601" y="1786221"/>
            <a:ext cx="3395868" cy="3395868"/>
          </a:xfrm>
          <a:prstGeom prst="heart">
            <a:avLst/>
          </a:prstGeom>
          <a:solidFill>
            <a:srgbClr val="CD5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C6471275-BF2D-2F40-B0AB-7CDABC09A695}"/>
              </a:ext>
            </a:extLst>
          </p:cNvPr>
          <p:cNvSpPr/>
          <p:nvPr/>
        </p:nvSpPr>
        <p:spPr>
          <a:xfrm>
            <a:off x="1567901" y="3834578"/>
            <a:ext cx="2246245" cy="2246245"/>
          </a:xfrm>
          <a:prstGeom prst="heart">
            <a:avLst/>
          </a:prstGeom>
          <a:solidFill>
            <a:srgbClr val="C98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DCBD4B5B-2B43-0B4F-AD7A-B777FB9E0236}"/>
              </a:ext>
            </a:extLst>
          </p:cNvPr>
          <p:cNvSpPr/>
          <p:nvPr/>
        </p:nvSpPr>
        <p:spPr>
          <a:xfrm>
            <a:off x="-127122" y="4847988"/>
            <a:ext cx="2334040" cy="2334040"/>
          </a:xfrm>
          <a:prstGeom prst="heart">
            <a:avLst/>
          </a:prstGeom>
          <a:solidFill>
            <a:srgbClr val="CF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C5727089-0ADA-C24A-9EB8-AC40289E5354}"/>
              </a:ext>
            </a:extLst>
          </p:cNvPr>
          <p:cNvSpPr/>
          <p:nvPr/>
        </p:nvSpPr>
        <p:spPr>
          <a:xfrm>
            <a:off x="6261166" y="2908503"/>
            <a:ext cx="3082440" cy="3082440"/>
          </a:xfrm>
          <a:prstGeom prst="heart">
            <a:avLst/>
          </a:prstGeom>
          <a:solidFill>
            <a:srgbClr val="AD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8851165E-01FD-924C-AD5B-FDA85FDAEB69}"/>
              </a:ext>
            </a:extLst>
          </p:cNvPr>
          <p:cNvSpPr/>
          <p:nvPr/>
        </p:nvSpPr>
        <p:spPr>
          <a:xfrm>
            <a:off x="1947497" y="2351768"/>
            <a:ext cx="2553527" cy="2553527"/>
          </a:xfrm>
          <a:prstGeom prst="heart">
            <a:avLst/>
          </a:prstGeom>
          <a:solidFill>
            <a:srgbClr val="CF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55C4B606-A81F-7549-818F-0724E68DE60C}"/>
              </a:ext>
            </a:extLst>
          </p:cNvPr>
          <p:cNvSpPr/>
          <p:nvPr/>
        </p:nvSpPr>
        <p:spPr>
          <a:xfrm>
            <a:off x="5536701" y="4442495"/>
            <a:ext cx="2671424" cy="2671424"/>
          </a:xfrm>
          <a:prstGeom prst="heart">
            <a:avLst/>
          </a:prstGeom>
          <a:solidFill>
            <a:srgbClr val="C6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F3EBD0-5DE5-7D43-AF56-6DDB4565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413" y="3910891"/>
            <a:ext cx="3031879" cy="12017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C1480A-F87D-2740-ADBC-40234D69D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87" y="1272608"/>
            <a:ext cx="3455705" cy="21779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6737E7-27F0-9D43-96FC-B0F62AEA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90" y="1846493"/>
            <a:ext cx="3604636" cy="15169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A88775-978C-BD48-A78A-761F0D62D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52" y="5410570"/>
            <a:ext cx="3109853" cy="12741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C1D063-47B6-5F46-ADC9-17EAB40F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26252" y="3890414"/>
            <a:ext cx="2679963" cy="128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1069B9-8C04-9640-9D09-5E221FAA50F4}"/>
              </a:ext>
            </a:extLst>
          </p:cNvPr>
          <p:cNvSpPr txBox="1"/>
          <p:nvPr/>
        </p:nvSpPr>
        <p:spPr>
          <a:xfrm>
            <a:off x="0" y="6708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For their scaly smiles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8C576-8075-F727-CB5B-4B4A872C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590069"/>
            <a:ext cx="5715000" cy="50546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99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48748D-BC49-FA4A-A9CE-43BD9862380C}"/>
              </a:ext>
            </a:extLst>
          </p:cNvPr>
          <p:cNvSpPr txBox="1"/>
          <p:nvPr/>
        </p:nvSpPr>
        <p:spPr>
          <a:xfrm>
            <a:off x="0" y="6708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But still prefers them as taxidermy</a:t>
            </a:r>
          </a:p>
        </p:txBody>
      </p:sp>
      <p:pic>
        <p:nvPicPr>
          <p:cNvPr id="2050" name="Picture 2" descr="Every oddity at freak-show auction – The Denver Post">
            <a:extLst>
              <a:ext uri="{FF2B5EF4-FFF2-40B4-BE49-F238E27FC236}">
                <a16:creationId xmlns:a16="http://schemas.microsoft.com/office/drawing/2014/main" id="{F4A23E8C-3E52-9A14-5946-57194D6DF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" y="1417833"/>
            <a:ext cx="7229528" cy="526550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26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28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Brennan</dc:creator>
  <cp:lastModifiedBy>Ian Brennan</cp:lastModifiedBy>
  <cp:revision>5</cp:revision>
  <dcterms:created xsi:type="dcterms:W3CDTF">2019-12-02T23:51:08Z</dcterms:created>
  <dcterms:modified xsi:type="dcterms:W3CDTF">2024-08-27T15:40:46Z</dcterms:modified>
</cp:coreProperties>
</file>