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295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E448-3534-43F4-9A2C-D4589CC6BCC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4D2D-6A3B-4425-AE69-953328F5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Week 10</a:t>
            </a:r>
          </a:p>
          <a:p>
            <a:r>
              <a:rPr lang="en-US" dirty="0"/>
              <a:t>Unit Testing Mocking, Logging, Recruiters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Evaluations</a:t>
            </a:r>
          </a:p>
          <a:p>
            <a:r>
              <a:rPr lang="en-US" dirty="0"/>
              <a:t>Unit Testing: Mocking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Final</a:t>
            </a:r>
          </a:p>
          <a:p>
            <a:r>
              <a:rPr lang="en-US" dirty="0"/>
              <a:t>Final Project Requirements</a:t>
            </a:r>
          </a:p>
          <a:p>
            <a:r>
              <a:rPr lang="en-US" dirty="0"/>
              <a:t>Recruiters and Q&amp;A</a:t>
            </a:r>
          </a:p>
        </p:txBody>
      </p:sp>
    </p:spTree>
    <p:extLst>
      <p:ext uri="{BB962C8B-B14F-4D97-AF65-F5344CB8AC3E}">
        <p14:creationId xmlns:p14="http://schemas.microsoft.com/office/powerpoint/2010/main" val="41422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Mocking</a:t>
            </a:r>
            <a:br>
              <a:rPr lang="en-US" dirty="0"/>
            </a:br>
            <a:r>
              <a:rPr lang="en-US" sz="3600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way to create test stand-ins for injected dependencies</a:t>
            </a:r>
          </a:p>
          <a:p>
            <a:pPr lvl="1"/>
            <a:r>
              <a:rPr lang="en-US" dirty="0"/>
              <a:t>mocks, fakes, stubs</a:t>
            </a:r>
          </a:p>
          <a:p>
            <a:r>
              <a:rPr lang="en-US" dirty="0"/>
              <a:t>Allows one to easily define behavior of dependencies</a:t>
            </a:r>
          </a:p>
          <a:p>
            <a:r>
              <a:rPr lang="en-US" dirty="0"/>
              <a:t>No need to setup a “real” dependency</a:t>
            </a:r>
          </a:p>
        </p:txBody>
      </p:sp>
    </p:spTree>
    <p:extLst>
      <p:ext uri="{BB962C8B-B14F-4D97-AF65-F5344CB8AC3E}">
        <p14:creationId xmlns:p14="http://schemas.microsoft.com/office/powerpoint/2010/main" val="21685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Mocking</a:t>
            </a:r>
            <a:br>
              <a:rPr lang="en-US" dirty="0"/>
            </a:br>
            <a:r>
              <a:rPr lang="en-US" sz="3600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FakeItEasy</a:t>
            </a:r>
            <a:endParaRPr lang="en-US" b="1" dirty="0"/>
          </a:p>
          <a:p>
            <a:r>
              <a:rPr lang="en-US" dirty="0" err="1"/>
              <a:t>Moq</a:t>
            </a:r>
            <a:endParaRPr lang="en-US" dirty="0"/>
          </a:p>
          <a:p>
            <a:r>
              <a:rPr lang="en-US" dirty="0" err="1"/>
              <a:t>NSubstitute</a:t>
            </a:r>
            <a:endParaRPr lang="en-US" dirty="0"/>
          </a:p>
          <a:p>
            <a:r>
              <a:rPr lang="en-US" dirty="0" err="1"/>
              <a:t>RhinoMocks</a:t>
            </a:r>
            <a:endParaRPr lang="en-US" dirty="0"/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1516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 way to record events that occur in an application</a:t>
            </a:r>
          </a:p>
          <a:p>
            <a:r>
              <a:rPr lang="en-US" dirty="0"/>
              <a:t>Text messages</a:t>
            </a:r>
          </a:p>
          <a:p>
            <a:pPr lvl="1"/>
            <a:r>
              <a:rPr lang="en-US" dirty="0"/>
              <a:t>Trace flow of execution</a:t>
            </a:r>
          </a:p>
          <a:p>
            <a:pPr lvl="1"/>
            <a:r>
              <a:rPr lang="en-US" dirty="0"/>
              <a:t>Alerts for problems that occur</a:t>
            </a:r>
          </a:p>
          <a:p>
            <a:pPr lvl="1"/>
            <a:r>
              <a:rPr lang="en-US" dirty="0"/>
              <a:t>Debug a known problem</a:t>
            </a:r>
          </a:p>
          <a:p>
            <a:r>
              <a:rPr lang="en-US" dirty="0"/>
              <a:t>Typically recorded with timestamp to a local “log” file</a:t>
            </a:r>
          </a:p>
          <a:p>
            <a:pPr lvl="1"/>
            <a:r>
              <a:rPr lang="en-US" dirty="0"/>
              <a:t>Remote database</a:t>
            </a:r>
          </a:p>
          <a:p>
            <a:pPr lvl="1"/>
            <a:r>
              <a:rPr lang="en-US" dirty="0"/>
              <a:t>Remote logging service</a:t>
            </a:r>
          </a:p>
          <a:p>
            <a:r>
              <a:rPr lang="en-US" dirty="0"/>
              <a:t>Includes a “log” level</a:t>
            </a:r>
          </a:p>
          <a:p>
            <a:pPr lvl="1"/>
            <a:r>
              <a:rPr lang="en-US" dirty="0"/>
              <a:t>debug, info, warn, error, failure</a:t>
            </a:r>
          </a:p>
        </p:txBody>
      </p:sp>
    </p:spTree>
    <p:extLst>
      <p:ext uri="{BB962C8B-B14F-4D97-AF65-F5344CB8AC3E}">
        <p14:creationId xmlns:p14="http://schemas.microsoft.com/office/powerpoint/2010/main" val="193026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Configured</a:t>
            </a:r>
          </a:p>
          <a:p>
            <a:pPr lvl="1"/>
            <a:r>
              <a:rPr lang="en-US" dirty="0"/>
              <a:t>log destination</a:t>
            </a:r>
          </a:p>
          <a:p>
            <a:pPr lvl="1"/>
            <a:r>
              <a:rPr lang="en-US" dirty="0"/>
              <a:t>message format</a:t>
            </a:r>
          </a:p>
          <a:p>
            <a:pPr lvl="1"/>
            <a:r>
              <a:rPr lang="en-US" dirty="0"/>
              <a:t>application log level</a:t>
            </a:r>
          </a:p>
          <a:p>
            <a:r>
              <a:rPr lang="en-US" dirty="0"/>
              <a:t>Used by:</a:t>
            </a:r>
          </a:p>
          <a:p>
            <a:pPr lvl="1"/>
            <a:r>
              <a:rPr lang="en-US" dirty="0"/>
              <a:t>Developers:</a:t>
            </a:r>
          </a:p>
          <a:p>
            <a:pPr lvl="2"/>
            <a:r>
              <a:rPr lang="en-US" dirty="0"/>
              <a:t>trace flow of execution</a:t>
            </a:r>
          </a:p>
          <a:p>
            <a:pPr lvl="2"/>
            <a:r>
              <a:rPr lang="en-US" dirty="0"/>
              <a:t>diagnose problems during development</a:t>
            </a:r>
          </a:p>
          <a:p>
            <a:pPr lvl="1"/>
            <a:r>
              <a:rPr lang="en-US" dirty="0"/>
              <a:t>Operations:</a:t>
            </a:r>
          </a:p>
          <a:p>
            <a:pPr lvl="2"/>
            <a:r>
              <a:rPr lang="en-US" dirty="0"/>
              <a:t>alerted to application problems</a:t>
            </a:r>
          </a:p>
          <a:p>
            <a:pPr lvl="2"/>
            <a:r>
              <a:rPr lang="en-US" dirty="0"/>
              <a:t>diagnose problems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4961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Logging libraries</a:t>
            </a:r>
          </a:p>
          <a:p>
            <a:pPr lvl="2"/>
            <a:r>
              <a:rPr lang="en-US" dirty="0"/>
              <a:t>Log4Net</a:t>
            </a:r>
          </a:p>
          <a:p>
            <a:pPr lvl="2"/>
            <a:r>
              <a:rPr lang="en-US" dirty="0"/>
              <a:t>Others</a:t>
            </a:r>
          </a:p>
          <a:p>
            <a:pPr lvl="1"/>
            <a:r>
              <a:rPr lang="en-US" dirty="0"/>
              <a:t>Log viewing/searching</a:t>
            </a:r>
          </a:p>
          <a:p>
            <a:pPr lvl="2"/>
            <a:r>
              <a:rPr lang="en-US" dirty="0"/>
              <a:t>Splunk</a:t>
            </a:r>
          </a:p>
          <a:p>
            <a:pPr lvl="2"/>
            <a:r>
              <a:rPr lang="en-US" dirty="0"/>
              <a:t>Others</a:t>
            </a:r>
          </a:p>
          <a:p>
            <a:pPr lvl="1"/>
            <a:r>
              <a:rPr lang="en-US" dirty="0"/>
              <a:t>Log services</a:t>
            </a:r>
          </a:p>
          <a:p>
            <a:pPr lvl="2"/>
            <a:r>
              <a:rPr lang="en-US" dirty="0" err="1"/>
              <a:t>Loggly</a:t>
            </a:r>
            <a:endParaRPr lang="en-US" dirty="0"/>
          </a:p>
          <a:p>
            <a:pPr lvl="2"/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8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8557" y="3075057"/>
            <a:ext cx="153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65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3748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182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Design and Development</vt:lpstr>
      <vt:lpstr>Agenda</vt:lpstr>
      <vt:lpstr>Unit Testing: Mocking What is it?</vt:lpstr>
      <vt:lpstr>Unit Testing: Mocking Frameworks</vt:lpstr>
      <vt:lpstr>Logging</vt:lpstr>
      <vt:lpstr>Logging</vt:lpstr>
      <vt:lpstr>Logging</vt:lpstr>
      <vt:lpstr>PowerPoint Presentation</vt:lpstr>
      <vt:lpstr>Web Design and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Gerald</dc:creator>
  <cp:lastModifiedBy>Gerald</cp:lastModifiedBy>
  <cp:revision>255</cp:revision>
  <dcterms:created xsi:type="dcterms:W3CDTF">2016-04-26T04:34:25Z</dcterms:created>
  <dcterms:modified xsi:type="dcterms:W3CDTF">2016-11-29T00:06:40Z</dcterms:modified>
</cp:coreProperties>
</file>