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3" r:id="rId5"/>
    <p:sldId id="264" r:id="rId6"/>
    <p:sldId id="262" r:id="rId7"/>
    <p:sldId id="257" r:id="rId8"/>
    <p:sldId id="267" r:id="rId9"/>
    <p:sldId id="259" r:id="rId10"/>
    <p:sldId id="266" r:id="rId11"/>
    <p:sldId id="258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616-50D0-44DC-B279-9303DB5D0AF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BF71-4FAB-4CDC-95D2-999F6A28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616-50D0-44DC-B279-9303DB5D0AF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BF71-4FAB-4CDC-95D2-999F6A28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616-50D0-44DC-B279-9303DB5D0AF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BF71-4FAB-4CDC-95D2-999F6A28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616-50D0-44DC-B279-9303DB5D0AF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BF71-4FAB-4CDC-95D2-999F6A28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616-50D0-44DC-B279-9303DB5D0AF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BF71-4FAB-4CDC-95D2-999F6A28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616-50D0-44DC-B279-9303DB5D0AF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BF71-4FAB-4CDC-95D2-999F6A28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2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616-50D0-44DC-B279-9303DB5D0AF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BF71-4FAB-4CDC-95D2-999F6A28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5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616-50D0-44DC-B279-9303DB5D0AF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BF71-4FAB-4CDC-95D2-999F6A28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6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616-50D0-44DC-B279-9303DB5D0AF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BF71-4FAB-4CDC-95D2-999F6A28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616-50D0-44DC-B279-9303DB5D0AF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BF71-4FAB-4CDC-95D2-999F6A28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616-50D0-44DC-B279-9303DB5D0AF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BF71-4FAB-4CDC-95D2-999F6A28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D616-50D0-44DC-B279-9303DB5D0AF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6BF71-4FAB-4CDC-95D2-999F6A28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  <a:p>
            <a:r>
              <a:rPr lang="en-US" dirty="0"/>
              <a:t>Dependency Injection and Unit Testing</a:t>
            </a:r>
          </a:p>
        </p:txBody>
      </p:sp>
    </p:spTree>
    <p:extLst>
      <p:ext uri="{BB962C8B-B14F-4D97-AF65-F5344CB8AC3E}">
        <p14:creationId xmlns:p14="http://schemas.microsoft.com/office/powerpoint/2010/main" val="421502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br>
              <a:rPr lang="en-US" dirty="0"/>
            </a:br>
            <a:r>
              <a:rPr lang="en-US" sz="3600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 to put unit tests in their own project under the solution</a:t>
            </a:r>
          </a:p>
          <a:p>
            <a:r>
              <a:rPr lang="en-US" dirty="0"/>
              <a:t>Typically have an arrange, act, assert structure</a:t>
            </a:r>
          </a:p>
          <a:p>
            <a:r>
              <a:rPr lang="en-US" dirty="0"/>
              <a:t>Several unit testing frameworks are available as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r>
              <a:rPr lang="en-US" dirty="0"/>
              <a:t>Used in conjunction with mocking frameworks and assertion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br>
              <a:rPr lang="en-US" dirty="0"/>
            </a:br>
            <a:r>
              <a:rPr lang="en-US" sz="3600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NUnit</a:t>
            </a:r>
          </a:p>
          <a:p>
            <a:r>
              <a:rPr lang="en-US" dirty="0" err="1"/>
              <a:t>MSTest</a:t>
            </a:r>
            <a:endParaRPr lang="en-US" dirty="0"/>
          </a:p>
          <a:p>
            <a:r>
              <a:rPr lang="en-US" dirty="0" err="1"/>
              <a:t>xUnit</a:t>
            </a:r>
            <a:endParaRPr lang="en-US" dirty="0"/>
          </a:p>
          <a:p>
            <a:r>
              <a:rPr lang="en-US" dirty="0" err="1"/>
              <a:t>MbUnit</a:t>
            </a:r>
            <a:endParaRPr lang="en-US" dirty="0"/>
          </a:p>
          <a:p>
            <a:r>
              <a:rPr lang="en-US" dirty="0"/>
              <a:t>TestDriven.NET</a:t>
            </a:r>
          </a:p>
          <a:p>
            <a:r>
              <a:rPr lang="en-US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0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Mocking</a:t>
            </a:r>
            <a:br>
              <a:rPr lang="en-US" dirty="0"/>
            </a:br>
            <a:r>
              <a:rPr lang="en-US" sz="3600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way to create test stand-ins for injected dependencies</a:t>
            </a:r>
          </a:p>
          <a:p>
            <a:pPr lvl="1"/>
            <a:r>
              <a:rPr lang="en-US" dirty="0"/>
              <a:t>mocks, fakes, stubs</a:t>
            </a:r>
          </a:p>
          <a:p>
            <a:r>
              <a:rPr lang="en-US" dirty="0"/>
              <a:t>Allows one to easily define behavior of dependencies</a:t>
            </a:r>
          </a:p>
          <a:p>
            <a:r>
              <a:rPr lang="en-US" dirty="0"/>
              <a:t>No need to setup a “real” dependency</a:t>
            </a:r>
          </a:p>
        </p:txBody>
      </p:sp>
    </p:spTree>
    <p:extLst>
      <p:ext uri="{BB962C8B-B14F-4D97-AF65-F5344CB8AC3E}">
        <p14:creationId xmlns:p14="http://schemas.microsoft.com/office/powerpoint/2010/main" val="48183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Mocking</a:t>
            </a:r>
            <a:br>
              <a:rPr lang="en-US" dirty="0"/>
            </a:br>
            <a:r>
              <a:rPr lang="en-US" sz="3600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FakeItEasy</a:t>
            </a:r>
            <a:endParaRPr lang="en-US" b="1" dirty="0"/>
          </a:p>
          <a:p>
            <a:r>
              <a:rPr lang="en-US" dirty="0" err="1"/>
              <a:t>Moq</a:t>
            </a:r>
            <a:endParaRPr lang="en-US" dirty="0"/>
          </a:p>
          <a:p>
            <a:r>
              <a:rPr lang="en-US" dirty="0" err="1"/>
              <a:t>NSubstitute</a:t>
            </a:r>
            <a:endParaRPr lang="en-US" dirty="0"/>
          </a:p>
          <a:p>
            <a:r>
              <a:rPr lang="en-US" dirty="0" err="1"/>
              <a:t>RhinoMocks</a:t>
            </a:r>
            <a:endParaRPr lang="en-US" dirty="0"/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6858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br>
              <a:rPr lang="en-US" dirty="0"/>
            </a:br>
            <a:r>
              <a:rPr lang="en-US" sz="3600" dirty="0"/>
              <a:t>SOLID principles (see Wikipedia)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Bob Martin: AKA Uncle Bob (author of Clean Code)</a:t>
            </a:r>
          </a:p>
          <a:p>
            <a:r>
              <a:rPr lang="en-US" dirty="0"/>
              <a:t>Single Responsibility principle</a:t>
            </a:r>
          </a:p>
          <a:p>
            <a:pPr lvl="1"/>
            <a:r>
              <a:rPr lang="en-US" dirty="0"/>
              <a:t>Decompose application into smaller focused classes that each have a single responsibility (do one thing and do it well)</a:t>
            </a:r>
          </a:p>
          <a:p>
            <a:pPr lvl="1"/>
            <a:r>
              <a:rPr lang="en-US" dirty="0"/>
              <a:t>Aids in finding where functionality is implemented</a:t>
            </a:r>
          </a:p>
          <a:p>
            <a:pPr lvl="1"/>
            <a:r>
              <a:rPr lang="en-US" dirty="0"/>
              <a:t>Reduces bad side affects when changing one part </a:t>
            </a:r>
            <a:r>
              <a:rPr lang="en-US"/>
              <a:t>of functionality</a:t>
            </a:r>
            <a:endParaRPr lang="en-US" dirty="0"/>
          </a:p>
          <a:p>
            <a:r>
              <a:rPr lang="en-US" dirty="0"/>
              <a:t>Dependency Inversion principle</a:t>
            </a:r>
          </a:p>
          <a:p>
            <a:pPr lvl="1"/>
            <a:r>
              <a:rPr lang="en-US" dirty="0"/>
              <a:t>Delegate responsibility to other classes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Loose coupling</a:t>
            </a:r>
          </a:p>
        </p:txBody>
      </p:sp>
    </p:spTree>
    <p:extLst>
      <p:ext uri="{BB962C8B-B14F-4D97-AF65-F5344CB8AC3E}">
        <p14:creationId xmlns:p14="http://schemas.microsoft.com/office/powerpoint/2010/main" val="30334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br>
              <a:rPr lang="en-US" dirty="0"/>
            </a:br>
            <a:r>
              <a:rPr lang="en-US" sz="3600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 known as “Inversion of Control”</a:t>
            </a:r>
          </a:p>
          <a:p>
            <a:r>
              <a:rPr lang="en-US" dirty="0"/>
              <a:t>Other classes that a class depends upon to function are “injected” into the class rather than “</a:t>
            </a:r>
            <a:r>
              <a:rPr lang="en-US" dirty="0" err="1"/>
              <a:t>newed</a:t>
            </a:r>
            <a:r>
              <a:rPr lang="en-US" dirty="0"/>
              <a:t> up” by the class itself</a:t>
            </a:r>
          </a:p>
          <a:p>
            <a:r>
              <a:rPr lang="en-US" dirty="0"/>
              <a:t>Takes advantage of the OO concept of interfaces</a:t>
            </a:r>
          </a:p>
          <a:p>
            <a:r>
              <a:rPr lang="en-US" dirty="0"/>
              <a:t>Provides for the ability to have different implementations of the same dependency (each implements the same interface)</a:t>
            </a:r>
          </a:p>
          <a:p>
            <a:pPr lvl="1"/>
            <a:r>
              <a:rPr lang="en-US" dirty="0"/>
              <a:t>Can include fake versions (mocks) for unit testing purposes</a:t>
            </a:r>
          </a:p>
          <a:p>
            <a:pPr lvl="1"/>
            <a:r>
              <a:rPr lang="en-US" dirty="0"/>
              <a:t>Can include different implementations for different installations/instances of an application</a:t>
            </a:r>
          </a:p>
          <a:p>
            <a:r>
              <a:rPr lang="en-US" dirty="0"/>
              <a:t>Facilitates unit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7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br>
              <a:rPr lang="en-US" dirty="0"/>
            </a:br>
            <a:r>
              <a:rPr lang="en-US" sz="3600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for “loose coupling” of classes</a:t>
            </a:r>
          </a:p>
          <a:p>
            <a:r>
              <a:rPr lang="en-US" dirty="0"/>
              <a:t>Injection can be through class constructors (most common) or properties</a:t>
            </a:r>
          </a:p>
          <a:p>
            <a:r>
              <a:rPr lang="en-US" dirty="0"/>
              <a:t>Concrete implementations of classes are defined in code or an external configuration file</a:t>
            </a:r>
          </a:p>
          <a:p>
            <a:r>
              <a:rPr lang="en-US" dirty="0"/>
              <a:t>A dependency injection framework does the work of “wiring up” the dependencies and injecting concrete instances of class objects</a:t>
            </a:r>
          </a:p>
          <a:p>
            <a:r>
              <a:rPr lang="en-US" dirty="0"/>
              <a:t>Several DI frameworks are available as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74980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br>
              <a:rPr lang="en-US" dirty="0"/>
            </a:br>
            <a:r>
              <a:rPr lang="en-US" sz="3600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DI frameworks that implement a standard DI interface</a:t>
            </a:r>
          </a:p>
          <a:p>
            <a:r>
              <a:rPr lang="en-US" dirty="0"/>
              <a:t>Tell ASP.NET MVC in code what DI framework to use</a:t>
            </a:r>
          </a:p>
          <a:p>
            <a:r>
              <a:rPr lang="en-US" dirty="0"/>
              <a:t>Frameworks may have accompanying MVC integration add-on packages</a:t>
            </a:r>
          </a:p>
        </p:txBody>
      </p:sp>
    </p:spTree>
    <p:extLst>
      <p:ext uri="{BB962C8B-B14F-4D97-AF65-F5344CB8AC3E}">
        <p14:creationId xmlns:p14="http://schemas.microsoft.com/office/powerpoint/2010/main" val="113658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br>
              <a:rPr lang="en-US" dirty="0"/>
            </a:br>
            <a:r>
              <a:rPr lang="en-US" sz="3600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Castle Windsor</a:t>
            </a:r>
          </a:p>
          <a:p>
            <a:r>
              <a:rPr lang="en-US" dirty="0" err="1"/>
              <a:t>StructureMap</a:t>
            </a:r>
            <a:endParaRPr lang="en-US" dirty="0"/>
          </a:p>
          <a:p>
            <a:r>
              <a:rPr lang="en-US" dirty="0" err="1"/>
              <a:t>Ninject</a:t>
            </a:r>
            <a:endParaRPr lang="en-US" dirty="0"/>
          </a:p>
          <a:p>
            <a:r>
              <a:rPr lang="en-US" b="1" dirty="0" err="1"/>
              <a:t>SimpleInjector</a:t>
            </a:r>
            <a:endParaRPr lang="en-US" b="1" dirty="0"/>
          </a:p>
          <a:p>
            <a:r>
              <a:rPr lang="en-US" dirty="0" err="1"/>
              <a:t>Autofac</a:t>
            </a:r>
            <a:endParaRPr lang="en-US" dirty="0"/>
          </a:p>
          <a:p>
            <a:r>
              <a:rPr lang="en-US" dirty="0"/>
              <a:t>Unity (Microsoft)</a:t>
            </a:r>
          </a:p>
          <a:p>
            <a:r>
              <a:rPr lang="en-US" dirty="0"/>
              <a:t>ASP.NET Core built-in</a:t>
            </a:r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298506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br>
              <a:rPr lang="en-US" dirty="0"/>
            </a:br>
            <a:r>
              <a:rPr lang="en-US" sz="3600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code developed to test units of an application (targeted tests)</a:t>
            </a:r>
          </a:p>
          <a:p>
            <a:pPr lvl="1"/>
            <a:r>
              <a:rPr lang="en-US" dirty="0"/>
              <a:t>A unit is typically a class and its methods</a:t>
            </a:r>
          </a:p>
          <a:p>
            <a:pPr lvl="1"/>
            <a:r>
              <a:rPr lang="en-US" dirty="0"/>
              <a:t>System Under Test (SUT)</a:t>
            </a:r>
          </a:p>
          <a:p>
            <a:r>
              <a:rPr lang="en-US" dirty="0"/>
              <a:t>Unit tests become a permanent part of a project</a:t>
            </a:r>
          </a:p>
          <a:p>
            <a:r>
              <a:rPr lang="en-US" dirty="0"/>
              <a:t>Safety net when you make changes (refactoring)</a:t>
            </a:r>
          </a:p>
        </p:txBody>
      </p:sp>
    </p:spTree>
    <p:extLst>
      <p:ext uri="{BB962C8B-B14F-4D97-AF65-F5344CB8AC3E}">
        <p14:creationId xmlns:p14="http://schemas.microsoft.com/office/powerpoint/2010/main" val="352660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br>
              <a:rPr lang="en-US" dirty="0"/>
            </a:br>
            <a:r>
              <a:rPr lang="en-US" sz="3600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unit test to verify bug is fixed and </a:t>
            </a:r>
            <a:r>
              <a:rPr lang="en-US" b="1" dirty="0"/>
              <a:t>stays fixed</a:t>
            </a:r>
          </a:p>
          <a:p>
            <a:r>
              <a:rPr lang="en-US" dirty="0"/>
              <a:t>Not perfect but much better than just manual testing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1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br>
              <a:rPr lang="en-US" dirty="0"/>
            </a:br>
            <a:r>
              <a:rPr lang="en-US" sz="3600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run either manually (by developer) or automated (during continuous integration)</a:t>
            </a:r>
          </a:p>
          <a:p>
            <a:r>
              <a:rPr lang="en-US" dirty="0"/>
              <a:t>Test Driven Development (TDD or TED)</a:t>
            </a:r>
          </a:p>
          <a:p>
            <a:r>
              <a:rPr lang="en-US" dirty="0"/>
              <a:t>Easier to write for ASP.NET MVC than for </a:t>
            </a:r>
            <a:r>
              <a:rPr lang="en-US" dirty="0" err="1"/>
              <a:t>WebForms</a:t>
            </a:r>
            <a:endParaRPr lang="en-US" dirty="0"/>
          </a:p>
          <a:p>
            <a:r>
              <a:rPr lang="en-US" dirty="0"/>
              <a:t>Testing combinations of units is referred to as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85574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485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Web Design and Development</vt:lpstr>
      <vt:lpstr>Dependency Injection SOLID principles (see Wikipedia)</vt:lpstr>
      <vt:lpstr>Dependency Injection What is it?</vt:lpstr>
      <vt:lpstr>Dependency Injection What is it?</vt:lpstr>
      <vt:lpstr>Dependency Injection ASP.NET MVC</vt:lpstr>
      <vt:lpstr>Dependency Injection Frameworks</vt:lpstr>
      <vt:lpstr>Unit Testing What is it?</vt:lpstr>
      <vt:lpstr>Unit Testing What is it?</vt:lpstr>
      <vt:lpstr>Unit Testing What is it?</vt:lpstr>
      <vt:lpstr>Unit Testing What is it?</vt:lpstr>
      <vt:lpstr>Unit Testing Frameworks</vt:lpstr>
      <vt:lpstr>Unit Testing: Mocking What is it?</vt:lpstr>
      <vt:lpstr>Unit Testing: Mocking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</dc:creator>
  <cp:lastModifiedBy>Gerald</cp:lastModifiedBy>
  <cp:revision>80</cp:revision>
  <dcterms:created xsi:type="dcterms:W3CDTF">2016-08-22T00:20:50Z</dcterms:created>
  <dcterms:modified xsi:type="dcterms:W3CDTF">2016-10-10T23:04:09Z</dcterms:modified>
</cp:coreProperties>
</file>