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81"/>
    <a:srgbClr val="FFD85D"/>
    <a:srgbClr val="E4E4E4"/>
    <a:srgbClr val="DBEDDB"/>
    <a:srgbClr val="D2F6F6"/>
    <a:srgbClr val="CBF9E4"/>
    <a:srgbClr val="F9DAFE"/>
    <a:srgbClr val="DAEDFE"/>
    <a:srgbClr val="E3DAFE"/>
    <a:srgbClr val="FB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22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B6A0-4B0A-490C-8E9E-6BB42AAA721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274C-9BCF-4C31-9C7D-A0EE5F73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0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B6A0-4B0A-490C-8E9E-6BB42AAA721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274C-9BCF-4C31-9C7D-A0EE5F73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B6A0-4B0A-490C-8E9E-6BB42AAA721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274C-9BCF-4C31-9C7D-A0EE5F73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B6A0-4B0A-490C-8E9E-6BB42AAA721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274C-9BCF-4C31-9C7D-A0EE5F73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B6A0-4B0A-490C-8E9E-6BB42AAA721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274C-9BCF-4C31-9C7D-A0EE5F73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B6A0-4B0A-490C-8E9E-6BB42AAA721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274C-9BCF-4C31-9C7D-A0EE5F73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9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9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4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B6A0-4B0A-490C-8E9E-6BB42AAA721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274C-9BCF-4C31-9C7D-A0EE5F73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7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B6A0-4B0A-490C-8E9E-6BB42AAA721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274C-9BCF-4C31-9C7D-A0EE5F73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B6A0-4B0A-490C-8E9E-6BB42AAA721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274C-9BCF-4C31-9C7D-A0EE5F73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0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5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B6A0-4B0A-490C-8E9E-6BB42AAA721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274C-9BCF-4C31-9C7D-A0EE5F73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8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5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B6A0-4B0A-490C-8E9E-6BB42AAA721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274C-9BCF-4C31-9C7D-A0EE5F73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AB6A0-4B0A-490C-8E9E-6BB42AAA721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9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C274C-9BCF-4C31-9C7D-A0EE5F73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1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C9C781-94E5-443A-9541-BB7BBF50C0AF}"/>
              </a:ext>
            </a:extLst>
          </p:cNvPr>
          <p:cNvSpPr txBox="1"/>
          <p:nvPr/>
        </p:nvSpPr>
        <p:spPr>
          <a:xfrm>
            <a:off x="1551969" y="942007"/>
            <a:ext cx="1391478" cy="3405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84B68-0B2D-4525-83B4-352D5F11DBA4}"/>
              </a:ext>
            </a:extLst>
          </p:cNvPr>
          <p:cNvSpPr txBox="1"/>
          <p:nvPr/>
        </p:nvSpPr>
        <p:spPr>
          <a:xfrm>
            <a:off x="1470580" y="1579161"/>
            <a:ext cx="1554257" cy="5788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Sentiment Feature Extractor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1C114-0A9D-4519-A776-6857E937E915}"/>
              </a:ext>
            </a:extLst>
          </p:cNvPr>
          <p:cNvSpPr txBox="1"/>
          <p:nvPr/>
        </p:nvSpPr>
        <p:spPr>
          <a:xfrm>
            <a:off x="395506" y="2333245"/>
            <a:ext cx="1189651" cy="578882"/>
          </a:xfrm>
          <a:prstGeom prst="roundRect">
            <a:avLst/>
          </a:prstGeom>
          <a:solidFill>
            <a:srgbClr val="F9DAFE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Gaussian Naive Bayes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45521-7511-412C-9FBA-42467DAF4FE2}"/>
              </a:ext>
            </a:extLst>
          </p:cNvPr>
          <p:cNvSpPr txBox="1"/>
          <p:nvPr/>
        </p:nvSpPr>
        <p:spPr>
          <a:xfrm>
            <a:off x="1658774" y="2335019"/>
            <a:ext cx="1177869" cy="578882"/>
          </a:xfrm>
          <a:prstGeom prst="roundRect">
            <a:avLst/>
          </a:prstGeom>
          <a:solidFill>
            <a:srgbClr val="E3DAFE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Multinomial Naive Bayes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35436-ED6B-45C1-BCDB-92F4656CACEC}"/>
              </a:ext>
            </a:extLst>
          </p:cNvPr>
          <p:cNvSpPr txBox="1"/>
          <p:nvPr/>
        </p:nvSpPr>
        <p:spPr>
          <a:xfrm>
            <a:off x="2916843" y="2333245"/>
            <a:ext cx="1441740" cy="578882"/>
          </a:xfrm>
          <a:prstGeom prst="roundRect">
            <a:avLst/>
          </a:prstGeom>
          <a:solidFill>
            <a:srgbClr val="CBF9E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Support Vector Machine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6A44F9-3049-430A-9CB9-E98DE2768D27}"/>
              </a:ext>
            </a:extLst>
          </p:cNvPr>
          <p:cNvSpPr txBox="1"/>
          <p:nvPr/>
        </p:nvSpPr>
        <p:spPr>
          <a:xfrm>
            <a:off x="574134" y="3095301"/>
            <a:ext cx="3347144" cy="307777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Evaluation and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27651E-CE7D-463F-99BE-E13BC6B810EE}"/>
              </a:ext>
            </a:extLst>
          </p:cNvPr>
          <p:cNvSpPr txBox="1"/>
          <p:nvPr/>
        </p:nvSpPr>
        <p:spPr>
          <a:xfrm>
            <a:off x="4687645" y="211886"/>
            <a:ext cx="1741923" cy="43279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Financial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9D67F-0914-4A28-B9B0-A6691E986C49}"/>
              </a:ext>
            </a:extLst>
          </p:cNvPr>
          <p:cNvSpPr txBox="1"/>
          <p:nvPr/>
        </p:nvSpPr>
        <p:spPr>
          <a:xfrm>
            <a:off x="4804292" y="1579857"/>
            <a:ext cx="1519365" cy="5788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Financial Feature Extractor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8F3E4A-0AFD-4204-83AB-63E7BE7E17F9}"/>
              </a:ext>
            </a:extLst>
          </p:cNvPr>
          <p:cNvSpPr txBox="1"/>
          <p:nvPr/>
        </p:nvSpPr>
        <p:spPr>
          <a:xfrm>
            <a:off x="4736268" y="2959748"/>
            <a:ext cx="1655413" cy="578882"/>
          </a:xfrm>
          <a:prstGeom prst="roundRect">
            <a:avLst/>
          </a:prstGeom>
          <a:solidFill>
            <a:srgbClr val="FFE181"/>
          </a:solidFill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Long Short-Term Memory Network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4A3039-C0C6-4132-A6D7-829CD53ADCF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247708" y="1282526"/>
            <a:ext cx="1" cy="296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515BCC-E515-4E06-BA62-541ED005607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247709" y="2158043"/>
            <a:ext cx="0" cy="176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7B21C436-C406-43A6-BCF2-F68DCB15A87A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990332" y="1952825"/>
            <a:ext cx="494502" cy="38042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90FC08B4-9A92-443B-B343-24F254ABCF9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25528" y="1952827"/>
            <a:ext cx="612183" cy="38041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45F5FB-4857-47DA-A49E-8A59CD1D39B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47706" y="2913901"/>
            <a:ext cx="3" cy="18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26944AB4-978E-4F5F-8A0A-3EFD92EE64D2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rot="5400000" flipH="1" flipV="1">
            <a:off x="3415042" y="2081853"/>
            <a:ext cx="153889" cy="2488562"/>
          </a:xfrm>
          <a:prstGeom prst="curvedConnector4">
            <a:avLst>
              <a:gd name="adj1" fmla="val -148549"/>
              <a:gd name="adj2" fmla="val 83625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1120C60-5707-47FB-84C2-9A22A58FBAAF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5558607" y="644678"/>
            <a:ext cx="5368" cy="935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17F1159-D6AC-4F04-B609-41B76778636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563975" y="2158739"/>
            <a:ext cx="0" cy="80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D1C3136-9FC4-4F8F-9D12-09B768E6FED6}"/>
              </a:ext>
            </a:extLst>
          </p:cNvPr>
          <p:cNvSpPr txBox="1"/>
          <p:nvPr/>
        </p:nvSpPr>
        <p:spPr>
          <a:xfrm>
            <a:off x="1461264" y="211886"/>
            <a:ext cx="1572884" cy="4327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Twitter Data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EE6B88D-9D35-499F-A156-088D4A44C744}"/>
              </a:ext>
            </a:extLst>
          </p:cNvPr>
          <p:cNvCxnSpPr>
            <a:cxnSpLocks/>
            <a:stCxn id="87" idx="4"/>
            <a:endCxn id="5" idx="0"/>
          </p:cNvCxnSpPr>
          <p:nvPr/>
        </p:nvCxnSpPr>
        <p:spPr>
          <a:xfrm>
            <a:off x="2247706" y="644678"/>
            <a:ext cx="2" cy="297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7A326BE-953E-464B-B125-25E9110F9EB4}"/>
              </a:ext>
            </a:extLst>
          </p:cNvPr>
          <p:cNvCxnSpPr/>
          <p:nvPr/>
        </p:nvCxnSpPr>
        <p:spPr>
          <a:xfrm>
            <a:off x="4556088" y="428282"/>
            <a:ext cx="0" cy="3126720"/>
          </a:xfrm>
          <a:prstGeom prst="line">
            <a:avLst/>
          </a:prstGeom>
          <a:ln w="12700"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D665AD5-D59B-4D68-B32E-F909667B987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90332" y="2912127"/>
            <a:ext cx="0" cy="1831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EC02122-0216-4E67-99EF-5A65E20D64DB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637711" y="2912127"/>
            <a:ext cx="2" cy="1831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73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28</Words>
  <Application>Microsoft Office PowerPoint</Application>
  <PresentationFormat>A4 Paper (210x297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Ian_Tai</dc:creator>
  <cp:lastModifiedBy>Ian_Tai</cp:lastModifiedBy>
  <cp:revision>9</cp:revision>
  <dcterms:created xsi:type="dcterms:W3CDTF">2018-05-05T20:52:26Z</dcterms:created>
  <dcterms:modified xsi:type="dcterms:W3CDTF">2018-05-05T21:49:08Z</dcterms:modified>
</cp:coreProperties>
</file>